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5" r:id="rId3"/>
    <p:sldId id="284" r:id="rId4"/>
    <p:sldId id="271" r:id="rId5"/>
    <p:sldId id="264" r:id="rId6"/>
    <p:sldId id="262" r:id="rId7"/>
    <p:sldId id="272" r:id="rId8"/>
    <p:sldId id="263" r:id="rId9"/>
    <p:sldId id="267" r:id="rId10"/>
    <p:sldId id="256" r:id="rId11"/>
    <p:sldId id="286" r:id="rId12"/>
    <p:sldId id="285" r:id="rId13"/>
    <p:sldId id="259" r:id="rId14"/>
    <p:sldId id="268" r:id="rId15"/>
    <p:sldId id="269" r:id="rId16"/>
    <p:sldId id="277" r:id="rId17"/>
    <p:sldId id="283" r:id="rId18"/>
    <p:sldId id="273" r:id="rId19"/>
    <p:sldId id="274" r:id="rId20"/>
    <p:sldId id="275" r:id="rId21"/>
    <p:sldId id="260" r:id="rId22"/>
    <p:sldId id="287" r:id="rId23"/>
    <p:sldId id="278" r:id="rId24"/>
    <p:sldId id="257" r:id="rId25"/>
    <p:sldId id="280" r:id="rId26"/>
    <p:sldId id="279" r:id="rId27"/>
    <p:sldId id="258" r:id="rId28"/>
    <p:sldId id="282" r:id="rId29"/>
    <p:sldId id="281" r:id="rId30"/>
    <p:sldId id="276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BB44CE-05BB-4CEE-BB36-DB8EC286863C}" v="29" dt="2024-09-08T18:47:21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4660"/>
  </p:normalViewPr>
  <p:slideViewPr>
    <p:cSldViewPr snapToGrid="0">
      <p:cViewPr varScale="1">
        <p:scale>
          <a:sx n="90" d="100"/>
          <a:sy n="90" d="100"/>
        </p:scale>
        <p:origin x="28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nnie, Nicola" userId="faefd332-e671-43f0-88d1-ca0ed82d07c6" providerId="ADAL" clId="{1E0FC5E3-D2FE-4CFC-B0BE-2E37D9217D88}"/>
    <pc:docChg chg="undo custSel addSld delSld modSld">
      <pc:chgData name="Rennie, Nicola" userId="faefd332-e671-43f0-88d1-ca0ed82d07c6" providerId="ADAL" clId="{1E0FC5E3-D2FE-4CFC-B0BE-2E37D9217D88}" dt="2024-08-29T11:51:08.965" v="1716" actId="962"/>
      <pc:docMkLst>
        <pc:docMk/>
      </pc:docMkLst>
      <pc:sldChg chg="addSp delSp modSp mod">
        <pc:chgData name="Rennie, Nicola" userId="faefd332-e671-43f0-88d1-ca0ed82d07c6" providerId="ADAL" clId="{1E0FC5E3-D2FE-4CFC-B0BE-2E37D9217D88}" dt="2024-08-29T11:51:08.965" v="1716" actId="962"/>
        <pc:sldMkLst>
          <pc:docMk/>
          <pc:sldMk cId="3795043486" sldId="256"/>
        </pc:sldMkLst>
        <pc:spChg chg="del">
          <ac:chgData name="Rennie, Nicola" userId="faefd332-e671-43f0-88d1-ca0ed82d07c6" providerId="ADAL" clId="{1E0FC5E3-D2FE-4CFC-B0BE-2E37D9217D88}" dt="2024-08-29T11:33:10.736" v="1484" actId="478"/>
          <ac:spMkLst>
            <pc:docMk/>
            <pc:sldMk cId="3795043486" sldId="256"/>
            <ac:spMk id="2" creationId="{90C77076-8CDC-7FDC-1E29-2E82A5388E9E}"/>
          </ac:spMkLst>
        </pc:spChg>
        <pc:spChg chg="del">
          <ac:chgData name="Rennie, Nicola" userId="faefd332-e671-43f0-88d1-ca0ed82d07c6" providerId="ADAL" clId="{1E0FC5E3-D2FE-4CFC-B0BE-2E37D9217D88}" dt="2024-08-29T11:33:12.369" v="1485" actId="478"/>
          <ac:spMkLst>
            <pc:docMk/>
            <pc:sldMk cId="3795043486" sldId="256"/>
            <ac:spMk id="3" creationId="{1FBBE4DC-076A-808F-EEC9-269AD5F2134E}"/>
          </ac:spMkLst>
        </pc:spChg>
        <pc:picChg chg="add del mod">
          <ac:chgData name="Rennie, Nicola" userId="faefd332-e671-43f0-88d1-ca0ed82d07c6" providerId="ADAL" clId="{1E0FC5E3-D2FE-4CFC-B0BE-2E37D9217D88}" dt="2024-08-29T11:33:08.780" v="1483" actId="478"/>
          <ac:picMkLst>
            <pc:docMk/>
            <pc:sldMk cId="3795043486" sldId="256"/>
            <ac:picMk id="5" creationId="{556F7EC0-40A7-A02B-07BC-9080FA8BA859}"/>
          </ac:picMkLst>
        </pc:picChg>
        <pc:picChg chg="add del mod">
          <ac:chgData name="Rennie, Nicola" userId="faefd332-e671-43f0-88d1-ca0ed82d07c6" providerId="ADAL" clId="{1E0FC5E3-D2FE-4CFC-B0BE-2E37D9217D88}" dt="2024-08-29T11:50:58.164" v="1713" actId="478"/>
          <ac:picMkLst>
            <pc:docMk/>
            <pc:sldMk cId="3795043486" sldId="256"/>
            <ac:picMk id="7" creationId="{382857A0-D8F0-E863-A069-1E200DA14431}"/>
          </ac:picMkLst>
        </pc:picChg>
        <pc:picChg chg="add mod">
          <ac:chgData name="Rennie, Nicola" userId="faefd332-e671-43f0-88d1-ca0ed82d07c6" providerId="ADAL" clId="{1E0FC5E3-D2FE-4CFC-B0BE-2E37D9217D88}" dt="2024-08-29T11:51:08.965" v="1716" actId="962"/>
          <ac:picMkLst>
            <pc:docMk/>
            <pc:sldMk cId="3795043486" sldId="256"/>
            <ac:picMk id="9" creationId="{1F33F2AB-3A88-AAFF-FDA5-EF899331FF8D}"/>
          </ac:picMkLst>
        </pc:picChg>
      </pc:sldChg>
      <pc:sldChg chg="addSp delSp modSp new del mod setBg">
        <pc:chgData name="Rennie, Nicola" userId="faefd332-e671-43f0-88d1-ca0ed82d07c6" providerId="ADAL" clId="{1E0FC5E3-D2FE-4CFC-B0BE-2E37D9217D88}" dt="2024-08-29T11:22:50.360" v="1377" actId="47"/>
        <pc:sldMkLst>
          <pc:docMk/>
          <pc:sldMk cId="103842185" sldId="257"/>
        </pc:sldMkLst>
        <pc:spChg chg="del">
          <ac:chgData name="Rennie, Nicola" userId="faefd332-e671-43f0-88d1-ca0ed82d07c6" providerId="ADAL" clId="{1E0FC5E3-D2FE-4CFC-B0BE-2E37D9217D88}" dt="2024-08-29T10:54:06.162" v="12" actId="26606"/>
          <ac:spMkLst>
            <pc:docMk/>
            <pc:sldMk cId="103842185" sldId="257"/>
            <ac:spMk id="2" creationId="{22282BED-7F59-F7DF-2A0E-8DE5F95D3079}"/>
          </ac:spMkLst>
        </pc:spChg>
        <pc:spChg chg="del">
          <ac:chgData name="Rennie, Nicola" userId="faefd332-e671-43f0-88d1-ca0ed82d07c6" providerId="ADAL" clId="{1E0FC5E3-D2FE-4CFC-B0BE-2E37D9217D88}" dt="2024-08-29T10:54:03.772" v="9" actId="931"/>
          <ac:spMkLst>
            <pc:docMk/>
            <pc:sldMk cId="103842185" sldId="257"/>
            <ac:spMk id="3" creationId="{E8F4761F-0339-7994-E49C-53FE6BBA6938}"/>
          </ac:spMkLst>
        </pc:spChg>
        <pc:spChg chg="add mod">
          <ac:chgData name="Rennie, Nicola" userId="faefd332-e671-43f0-88d1-ca0ed82d07c6" providerId="ADAL" clId="{1E0FC5E3-D2FE-4CFC-B0BE-2E37D9217D88}" dt="2024-08-29T10:56:02.225" v="254" actId="20577"/>
          <ac:spMkLst>
            <pc:docMk/>
            <pc:sldMk cId="103842185" sldId="257"/>
            <ac:spMk id="6" creationId="{55970C89-BDDE-72B0-30EA-C216D894E6D0}"/>
          </ac:spMkLst>
        </pc:spChg>
        <pc:spChg chg="add">
          <ac:chgData name="Rennie, Nicola" userId="faefd332-e671-43f0-88d1-ca0ed82d07c6" providerId="ADAL" clId="{1E0FC5E3-D2FE-4CFC-B0BE-2E37D9217D88}" dt="2024-08-29T10:54:06.162" v="12" actId="26606"/>
          <ac:spMkLst>
            <pc:docMk/>
            <pc:sldMk cId="103842185" sldId="257"/>
            <ac:spMk id="10" creationId="{42A4FC2C-047E-45A5-965D-8E1E3BF09BC6}"/>
          </ac:spMkLst>
        </pc:spChg>
        <pc:picChg chg="add mod">
          <ac:chgData name="Rennie, Nicola" userId="faefd332-e671-43f0-88d1-ca0ed82d07c6" providerId="ADAL" clId="{1E0FC5E3-D2FE-4CFC-B0BE-2E37D9217D88}" dt="2024-08-29T10:54:09.305" v="14" actId="962"/>
          <ac:picMkLst>
            <pc:docMk/>
            <pc:sldMk cId="103842185" sldId="257"/>
            <ac:picMk id="5" creationId="{5FEFC671-316B-051B-6DD6-E72750EC50D5}"/>
          </ac:picMkLst>
        </pc:picChg>
      </pc:sldChg>
      <pc:sldChg chg="addSp delSp modSp new add del mod setBg">
        <pc:chgData name="Rennie, Nicola" userId="faefd332-e671-43f0-88d1-ca0ed82d07c6" providerId="ADAL" clId="{1E0FC5E3-D2FE-4CFC-B0BE-2E37D9217D88}" dt="2024-08-29T11:44:07.937" v="1625" actId="47"/>
        <pc:sldMkLst>
          <pc:docMk/>
          <pc:sldMk cId="1296802659" sldId="258"/>
        </pc:sldMkLst>
        <pc:spChg chg="del">
          <ac:chgData name="Rennie, Nicola" userId="faefd332-e671-43f0-88d1-ca0ed82d07c6" providerId="ADAL" clId="{1E0FC5E3-D2FE-4CFC-B0BE-2E37D9217D88}" dt="2024-08-29T10:52:33.711" v="6" actId="26606"/>
          <ac:spMkLst>
            <pc:docMk/>
            <pc:sldMk cId="1296802659" sldId="258"/>
            <ac:spMk id="2" creationId="{171B2E6E-0706-B198-D8D9-C63836EC195F}"/>
          </ac:spMkLst>
        </pc:spChg>
        <pc:spChg chg="del">
          <ac:chgData name="Rennie, Nicola" userId="faefd332-e671-43f0-88d1-ca0ed82d07c6" providerId="ADAL" clId="{1E0FC5E3-D2FE-4CFC-B0BE-2E37D9217D88}" dt="2024-08-29T10:52:26.867" v="3" actId="931"/>
          <ac:spMkLst>
            <pc:docMk/>
            <pc:sldMk cId="1296802659" sldId="258"/>
            <ac:spMk id="3" creationId="{3CCC334E-DB85-0DAF-CBC3-E848F602A559}"/>
          </ac:spMkLst>
        </pc:spChg>
        <pc:spChg chg="add">
          <ac:chgData name="Rennie, Nicola" userId="faefd332-e671-43f0-88d1-ca0ed82d07c6" providerId="ADAL" clId="{1E0FC5E3-D2FE-4CFC-B0BE-2E37D9217D88}" dt="2024-08-29T10:52:33.711" v="6" actId="26606"/>
          <ac:spMkLst>
            <pc:docMk/>
            <pc:sldMk cId="1296802659" sldId="258"/>
            <ac:spMk id="10" creationId="{42A4FC2C-047E-45A5-965D-8E1E3BF09BC6}"/>
          </ac:spMkLst>
        </pc:spChg>
        <pc:picChg chg="add mod">
          <ac:chgData name="Rennie, Nicola" userId="faefd332-e671-43f0-88d1-ca0ed82d07c6" providerId="ADAL" clId="{1E0FC5E3-D2FE-4CFC-B0BE-2E37D9217D88}" dt="2024-08-29T10:52:33.711" v="6" actId="26606"/>
          <ac:picMkLst>
            <pc:docMk/>
            <pc:sldMk cId="1296802659" sldId="258"/>
            <ac:picMk id="5" creationId="{CC95C963-C2A8-F10F-2C9E-35B316FA0935}"/>
          </ac:picMkLst>
        </pc:picChg>
      </pc:sldChg>
      <pc:sldChg chg="new del">
        <pc:chgData name="Rennie, Nicola" userId="faefd332-e671-43f0-88d1-ca0ed82d07c6" providerId="ADAL" clId="{1E0FC5E3-D2FE-4CFC-B0BE-2E37D9217D88}" dt="2024-08-29T10:54:14.458" v="15" actId="47"/>
        <pc:sldMkLst>
          <pc:docMk/>
          <pc:sldMk cId="1820579536" sldId="259"/>
        </pc:sldMkLst>
      </pc:sldChg>
      <pc:sldChg chg="addSp delSp modSp add mod">
        <pc:chgData name="Rennie, Nicola" userId="faefd332-e671-43f0-88d1-ca0ed82d07c6" providerId="ADAL" clId="{1E0FC5E3-D2FE-4CFC-B0BE-2E37D9217D88}" dt="2024-08-29T11:48:39.990" v="1712" actId="1076"/>
        <pc:sldMkLst>
          <pc:docMk/>
          <pc:sldMk cId="4210132738" sldId="259"/>
        </pc:sldMkLst>
        <pc:spChg chg="add del mod">
          <ac:chgData name="Rennie, Nicola" userId="faefd332-e671-43f0-88d1-ca0ed82d07c6" providerId="ADAL" clId="{1E0FC5E3-D2FE-4CFC-B0BE-2E37D9217D88}" dt="2024-08-29T11:03:49.461" v="258" actId="478"/>
          <ac:spMkLst>
            <pc:docMk/>
            <pc:sldMk cId="4210132738" sldId="259"/>
            <ac:spMk id="3" creationId="{2A130338-7E60-F392-0065-B0FFF1B6140D}"/>
          </ac:spMkLst>
        </pc:spChg>
        <pc:spChg chg="del">
          <ac:chgData name="Rennie, Nicola" userId="faefd332-e671-43f0-88d1-ca0ed82d07c6" providerId="ADAL" clId="{1E0FC5E3-D2FE-4CFC-B0BE-2E37D9217D88}" dt="2024-08-29T11:01:40.276" v="256" actId="478"/>
          <ac:spMkLst>
            <pc:docMk/>
            <pc:sldMk cId="4210132738" sldId="259"/>
            <ac:spMk id="6" creationId="{55970C89-BDDE-72B0-30EA-C216D894E6D0}"/>
          </ac:spMkLst>
        </pc:spChg>
        <pc:spChg chg="add mod">
          <ac:chgData name="Rennie, Nicola" userId="faefd332-e671-43f0-88d1-ca0ed82d07c6" providerId="ADAL" clId="{1E0FC5E3-D2FE-4CFC-B0BE-2E37D9217D88}" dt="2024-08-29T11:44:19.457" v="1627" actId="14100"/>
          <ac:spMkLst>
            <pc:docMk/>
            <pc:sldMk cId="4210132738" sldId="259"/>
            <ac:spMk id="8" creationId="{8723B073-7263-D05A-80E9-F630471BDFE0}"/>
          </ac:spMkLst>
        </pc:spChg>
        <pc:spChg chg="del">
          <ac:chgData name="Rennie, Nicola" userId="faefd332-e671-43f0-88d1-ca0ed82d07c6" providerId="ADAL" clId="{1E0FC5E3-D2FE-4CFC-B0BE-2E37D9217D88}" dt="2024-08-29T11:04:05.761" v="262" actId="26606"/>
          <ac:spMkLst>
            <pc:docMk/>
            <pc:sldMk cId="4210132738" sldId="259"/>
            <ac:spMk id="10" creationId="{42A4FC2C-047E-45A5-965D-8E1E3BF09BC6}"/>
          </ac:spMkLst>
        </pc:spChg>
        <pc:spChg chg="add">
          <ac:chgData name="Rennie, Nicola" userId="faefd332-e671-43f0-88d1-ca0ed82d07c6" providerId="ADAL" clId="{1E0FC5E3-D2FE-4CFC-B0BE-2E37D9217D88}" dt="2024-08-29T11:04:05.761" v="262" actId="26606"/>
          <ac:spMkLst>
            <pc:docMk/>
            <pc:sldMk cId="4210132738" sldId="259"/>
            <ac:spMk id="15" creationId="{42A4FC2C-047E-45A5-965D-8E1E3BF09BC6}"/>
          </ac:spMkLst>
        </pc:spChg>
        <pc:picChg chg="del">
          <ac:chgData name="Rennie, Nicola" userId="faefd332-e671-43f0-88d1-ca0ed82d07c6" providerId="ADAL" clId="{1E0FC5E3-D2FE-4CFC-B0BE-2E37D9217D88}" dt="2024-08-29T11:03:47.076" v="257" actId="478"/>
          <ac:picMkLst>
            <pc:docMk/>
            <pc:sldMk cId="4210132738" sldId="259"/>
            <ac:picMk id="5" creationId="{5FEFC671-316B-051B-6DD6-E72750EC50D5}"/>
          </ac:picMkLst>
        </pc:picChg>
        <pc:picChg chg="add mod">
          <ac:chgData name="Rennie, Nicola" userId="faefd332-e671-43f0-88d1-ca0ed82d07c6" providerId="ADAL" clId="{1E0FC5E3-D2FE-4CFC-B0BE-2E37D9217D88}" dt="2024-08-29T11:04:08.902" v="264" actId="962"/>
          <ac:picMkLst>
            <pc:docMk/>
            <pc:sldMk cId="4210132738" sldId="259"/>
            <ac:picMk id="7" creationId="{5CD9237B-F9FD-A82E-8A4D-2FE8CD443BC5}"/>
          </ac:picMkLst>
        </pc:picChg>
        <pc:picChg chg="add del mod">
          <ac:chgData name="Rennie, Nicola" userId="faefd332-e671-43f0-88d1-ca0ed82d07c6" providerId="ADAL" clId="{1E0FC5E3-D2FE-4CFC-B0BE-2E37D9217D88}" dt="2024-08-29T11:46:57.971" v="1649" actId="478"/>
          <ac:picMkLst>
            <pc:docMk/>
            <pc:sldMk cId="4210132738" sldId="259"/>
            <ac:picMk id="11" creationId="{CAEF2932-5246-950F-4756-CCE2B68FE80A}"/>
          </ac:picMkLst>
        </pc:picChg>
        <pc:picChg chg="add del mod">
          <ac:chgData name="Rennie, Nicola" userId="faefd332-e671-43f0-88d1-ca0ed82d07c6" providerId="ADAL" clId="{1E0FC5E3-D2FE-4CFC-B0BE-2E37D9217D88}" dt="2024-08-29T11:45:29.081" v="1632" actId="478"/>
          <ac:picMkLst>
            <pc:docMk/>
            <pc:sldMk cId="4210132738" sldId="259"/>
            <ac:picMk id="13" creationId="{71766B33-5053-1189-1CEA-09F4182DE7C9}"/>
          </ac:picMkLst>
        </pc:picChg>
        <pc:picChg chg="add mod">
          <ac:chgData name="Rennie, Nicola" userId="faefd332-e671-43f0-88d1-ca0ed82d07c6" providerId="ADAL" clId="{1E0FC5E3-D2FE-4CFC-B0BE-2E37D9217D88}" dt="2024-08-29T11:43:24.565" v="1613" actId="571"/>
          <ac:picMkLst>
            <pc:docMk/>
            <pc:sldMk cId="4210132738" sldId="259"/>
            <ac:picMk id="14" creationId="{06BE3CB7-2A11-8053-8FD2-784CDA1BFB24}"/>
          </ac:picMkLst>
        </pc:picChg>
        <pc:picChg chg="add del mod">
          <ac:chgData name="Rennie, Nicola" userId="faefd332-e671-43f0-88d1-ca0ed82d07c6" providerId="ADAL" clId="{1E0FC5E3-D2FE-4CFC-B0BE-2E37D9217D88}" dt="2024-08-29T11:44:15.714" v="1626" actId="478"/>
          <ac:picMkLst>
            <pc:docMk/>
            <pc:sldMk cId="4210132738" sldId="259"/>
            <ac:picMk id="17" creationId="{D184B5A5-FC44-12FD-5EFC-D86B88E954B8}"/>
          </ac:picMkLst>
        </pc:picChg>
        <pc:picChg chg="add del mod">
          <ac:chgData name="Rennie, Nicola" userId="faefd332-e671-43f0-88d1-ca0ed82d07c6" providerId="ADAL" clId="{1E0FC5E3-D2FE-4CFC-B0BE-2E37D9217D88}" dt="2024-08-29T11:45:47.585" v="1636" actId="478"/>
          <ac:picMkLst>
            <pc:docMk/>
            <pc:sldMk cId="4210132738" sldId="259"/>
            <ac:picMk id="19" creationId="{DCCDED2E-BBF3-B7A5-05E2-01705B1F4E59}"/>
          </ac:picMkLst>
        </pc:picChg>
        <pc:picChg chg="add mod ord modCrop">
          <ac:chgData name="Rennie, Nicola" userId="faefd332-e671-43f0-88d1-ca0ed82d07c6" providerId="ADAL" clId="{1E0FC5E3-D2FE-4CFC-B0BE-2E37D9217D88}" dt="2024-08-29T11:48:24.594" v="1709" actId="171"/>
          <ac:picMkLst>
            <pc:docMk/>
            <pc:sldMk cId="4210132738" sldId="259"/>
            <ac:picMk id="21" creationId="{84B6226A-82EF-9272-FCA3-64D09700C20C}"/>
          </ac:picMkLst>
        </pc:picChg>
        <pc:picChg chg="add mod">
          <ac:chgData name="Rennie, Nicola" userId="faefd332-e671-43f0-88d1-ca0ed82d07c6" providerId="ADAL" clId="{1E0FC5E3-D2FE-4CFC-B0BE-2E37D9217D88}" dt="2024-08-29T11:48:39.990" v="1712" actId="1076"/>
          <ac:picMkLst>
            <pc:docMk/>
            <pc:sldMk cId="4210132738" sldId="259"/>
            <ac:picMk id="23" creationId="{5A956132-52C5-402A-41BB-FB8604AACED9}"/>
          </ac:picMkLst>
        </pc:picChg>
        <pc:picChg chg="add del mod ord">
          <ac:chgData name="Rennie, Nicola" userId="faefd332-e671-43f0-88d1-ca0ed82d07c6" providerId="ADAL" clId="{1E0FC5E3-D2FE-4CFC-B0BE-2E37D9217D88}" dt="2024-08-29T11:48:26.662" v="1710" actId="478"/>
          <ac:picMkLst>
            <pc:docMk/>
            <pc:sldMk cId="4210132738" sldId="259"/>
            <ac:picMk id="24" creationId="{1C59B227-5495-8DBE-BCC1-D81803B1226E}"/>
          </ac:picMkLst>
        </pc:picChg>
      </pc:sldChg>
      <pc:sldChg chg="addSp delSp modSp add del mod">
        <pc:chgData name="Rennie, Nicola" userId="faefd332-e671-43f0-88d1-ca0ed82d07c6" providerId="ADAL" clId="{1E0FC5E3-D2FE-4CFC-B0BE-2E37D9217D88}" dt="2024-08-29T11:42:40.075" v="1605" actId="1582"/>
        <pc:sldMkLst>
          <pc:docMk/>
          <pc:sldMk cId="3742415336" sldId="260"/>
        </pc:sldMkLst>
        <pc:spChg chg="del">
          <ac:chgData name="Rennie, Nicola" userId="faefd332-e671-43f0-88d1-ca0ed82d07c6" providerId="ADAL" clId="{1E0FC5E3-D2FE-4CFC-B0BE-2E37D9217D88}" dt="2024-08-29T11:14:01.853" v="863" actId="478"/>
          <ac:spMkLst>
            <pc:docMk/>
            <pc:sldMk cId="3742415336" sldId="260"/>
            <ac:spMk id="6" creationId="{55970C89-BDDE-72B0-30EA-C216D894E6D0}"/>
          </ac:spMkLst>
        </pc:spChg>
        <pc:spChg chg="add del mod">
          <ac:chgData name="Rennie, Nicola" userId="faefd332-e671-43f0-88d1-ca0ed82d07c6" providerId="ADAL" clId="{1E0FC5E3-D2FE-4CFC-B0BE-2E37D9217D88}" dt="2024-08-29T11:14:04.954" v="865" actId="478"/>
          <ac:spMkLst>
            <pc:docMk/>
            <pc:sldMk cId="3742415336" sldId="260"/>
            <ac:spMk id="7" creationId="{FA321438-3329-EE6C-2415-DA9E641E1797}"/>
          </ac:spMkLst>
        </pc:spChg>
        <pc:spChg chg="add mod">
          <ac:chgData name="Rennie, Nicola" userId="faefd332-e671-43f0-88d1-ca0ed82d07c6" providerId="ADAL" clId="{1E0FC5E3-D2FE-4CFC-B0BE-2E37D9217D88}" dt="2024-08-29T11:40:50.168" v="1586" actId="113"/>
          <ac:spMkLst>
            <pc:docMk/>
            <pc:sldMk cId="3742415336" sldId="260"/>
            <ac:spMk id="11" creationId="{18C4C8D5-5F7D-30BC-39CB-B690F04993C2}"/>
          </ac:spMkLst>
        </pc:spChg>
        <pc:spChg chg="add del mod">
          <ac:chgData name="Rennie, Nicola" userId="faefd332-e671-43f0-88d1-ca0ed82d07c6" providerId="ADAL" clId="{1E0FC5E3-D2FE-4CFC-B0BE-2E37D9217D88}" dt="2024-08-29T11:39:35.833" v="1501" actId="478"/>
          <ac:spMkLst>
            <pc:docMk/>
            <pc:sldMk cId="3742415336" sldId="260"/>
            <ac:spMk id="14" creationId="{EA2C59DF-BD73-9979-061F-A67384EFADBB}"/>
          </ac:spMkLst>
        </pc:spChg>
        <pc:picChg chg="add del mod">
          <ac:chgData name="Rennie, Nicola" userId="faefd332-e671-43f0-88d1-ca0ed82d07c6" providerId="ADAL" clId="{1E0FC5E3-D2FE-4CFC-B0BE-2E37D9217D88}" dt="2024-08-29T11:13:59.138" v="862" actId="478"/>
          <ac:picMkLst>
            <pc:docMk/>
            <pc:sldMk cId="3742415336" sldId="260"/>
            <ac:picMk id="3" creationId="{4EBD0906-BCCE-0189-AA15-FC7873537B8C}"/>
          </ac:picMkLst>
        </pc:picChg>
        <pc:picChg chg="del">
          <ac:chgData name="Rennie, Nicola" userId="faefd332-e671-43f0-88d1-ca0ed82d07c6" providerId="ADAL" clId="{1E0FC5E3-D2FE-4CFC-B0BE-2E37D9217D88}" dt="2024-08-29T11:14:03.060" v="864" actId="478"/>
          <ac:picMkLst>
            <pc:docMk/>
            <pc:sldMk cId="3742415336" sldId="260"/>
            <ac:picMk id="5" creationId="{5FEFC671-316B-051B-6DD6-E72750EC50D5}"/>
          </ac:picMkLst>
        </pc:picChg>
        <pc:picChg chg="add mod">
          <ac:chgData name="Rennie, Nicola" userId="faefd332-e671-43f0-88d1-ca0ed82d07c6" providerId="ADAL" clId="{1E0FC5E3-D2FE-4CFC-B0BE-2E37D9217D88}" dt="2024-08-29T11:14:15.919" v="870" actId="962"/>
          <ac:picMkLst>
            <pc:docMk/>
            <pc:sldMk cId="3742415336" sldId="260"/>
            <ac:picMk id="9" creationId="{8F793362-2E9E-DC2B-387D-607D6AB9C111}"/>
          </ac:picMkLst>
        </pc:picChg>
        <pc:picChg chg="add del mod">
          <ac:chgData name="Rennie, Nicola" userId="faefd332-e671-43f0-88d1-ca0ed82d07c6" providerId="ADAL" clId="{1E0FC5E3-D2FE-4CFC-B0BE-2E37D9217D88}" dt="2024-08-29T11:35:42.569" v="1498" actId="478"/>
          <ac:picMkLst>
            <pc:docMk/>
            <pc:sldMk cId="3742415336" sldId="260"/>
            <ac:picMk id="12" creationId="{54041DF3-A9C9-09E5-0F05-14B0411F70C5}"/>
          </ac:picMkLst>
        </pc:picChg>
        <pc:picChg chg="add mod">
          <ac:chgData name="Rennie, Nicola" userId="faefd332-e671-43f0-88d1-ca0ed82d07c6" providerId="ADAL" clId="{1E0FC5E3-D2FE-4CFC-B0BE-2E37D9217D88}" dt="2024-08-29T11:42:40.075" v="1605" actId="1582"/>
          <ac:picMkLst>
            <pc:docMk/>
            <pc:sldMk cId="3742415336" sldId="260"/>
            <ac:picMk id="16" creationId="{A9D4A8D8-64D0-0E18-537B-174A35AF94A7}"/>
          </ac:picMkLst>
        </pc:picChg>
        <pc:picChg chg="add mod">
          <ac:chgData name="Rennie, Nicola" userId="faefd332-e671-43f0-88d1-ca0ed82d07c6" providerId="ADAL" clId="{1E0FC5E3-D2FE-4CFC-B0BE-2E37D9217D88}" dt="2024-08-29T11:42:33.708" v="1603" actId="1582"/>
          <ac:picMkLst>
            <pc:docMk/>
            <pc:sldMk cId="3742415336" sldId="260"/>
            <ac:picMk id="18" creationId="{FA4EDD5E-2F30-FB84-ADED-92C3F920A9C5}"/>
          </ac:picMkLst>
        </pc:picChg>
      </pc:sldChg>
    </pc:docChg>
  </pc:docChgLst>
  <pc:docChgLst>
    <pc:chgData name="Rennie, Nicola" userId="faefd332-e671-43f0-88d1-ca0ed82d07c6" providerId="ADAL" clId="{A5BB44CE-05BB-4CEE-BB36-DB8EC286863C}"/>
    <pc:docChg chg="undo custSel addSld delSld modSld sldOrd">
      <pc:chgData name="Rennie, Nicola" userId="faefd332-e671-43f0-88d1-ca0ed82d07c6" providerId="ADAL" clId="{A5BB44CE-05BB-4CEE-BB36-DB8EC286863C}" dt="2024-09-08T18:48:02.897" v="560"/>
      <pc:docMkLst>
        <pc:docMk/>
      </pc:docMkLst>
      <pc:sldChg chg="addSp delSp modSp mod">
        <pc:chgData name="Rennie, Nicola" userId="faefd332-e671-43f0-88d1-ca0ed82d07c6" providerId="ADAL" clId="{A5BB44CE-05BB-4CEE-BB36-DB8EC286863C}" dt="2024-09-08T18:47:12.684" v="517" actId="962"/>
        <pc:sldMkLst>
          <pc:docMk/>
          <pc:sldMk cId="3795043486" sldId="256"/>
        </pc:sldMkLst>
        <pc:picChg chg="add del mod">
          <ac:chgData name="Rennie, Nicola" userId="faefd332-e671-43f0-88d1-ca0ed82d07c6" providerId="ADAL" clId="{A5BB44CE-05BB-4CEE-BB36-DB8EC286863C}" dt="2024-09-08T18:47:04.556" v="513" actId="478"/>
          <ac:picMkLst>
            <pc:docMk/>
            <pc:sldMk cId="3795043486" sldId="256"/>
            <ac:picMk id="3" creationId="{26701B5E-3D12-9C06-C59D-54A052FF2207}"/>
          </ac:picMkLst>
        </pc:picChg>
        <pc:picChg chg="add mod">
          <ac:chgData name="Rennie, Nicola" userId="faefd332-e671-43f0-88d1-ca0ed82d07c6" providerId="ADAL" clId="{A5BB44CE-05BB-4CEE-BB36-DB8EC286863C}" dt="2024-09-08T18:47:12.684" v="517" actId="962"/>
          <ac:picMkLst>
            <pc:docMk/>
            <pc:sldMk cId="3795043486" sldId="256"/>
            <ac:picMk id="4" creationId="{149A6C13-676D-2302-EE37-27C273CBDDBC}"/>
          </ac:picMkLst>
        </pc:picChg>
        <pc:picChg chg="del">
          <ac:chgData name="Rennie, Nicola" userId="faefd332-e671-43f0-88d1-ca0ed82d07c6" providerId="ADAL" clId="{A5BB44CE-05BB-4CEE-BB36-DB8EC286863C}" dt="2024-09-08T18:08:02.641" v="2" actId="478"/>
          <ac:picMkLst>
            <pc:docMk/>
            <pc:sldMk cId="3795043486" sldId="256"/>
            <ac:picMk id="9" creationId="{1F33F2AB-3A88-AAFF-FDA5-EF899331FF8D}"/>
          </ac:picMkLst>
        </pc:picChg>
      </pc:sldChg>
      <pc:sldChg chg="addSp delSp modSp add del mod">
        <pc:chgData name="Rennie, Nicola" userId="faefd332-e671-43f0-88d1-ca0ed82d07c6" providerId="ADAL" clId="{A5BB44CE-05BB-4CEE-BB36-DB8EC286863C}" dt="2024-09-08T18:38:51.545" v="405" actId="962"/>
        <pc:sldMkLst>
          <pc:docMk/>
          <pc:sldMk cId="486983386" sldId="257"/>
        </pc:sldMkLst>
        <pc:picChg chg="add del mod">
          <ac:chgData name="Rennie, Nicola" userId="faefd332-e671-43f0-88d1-ca0ed82d07c6" providerId="ADAL" clId="{A5BB44CE-05BB-4CEE-BB36-DB8EC286863C}" dt="2024-09-08T18:38:38.639" v="401" actId="478"/>
          <ac:picMkLst>
            <pc:docMk/>
            <pc:sldMk cId="486983386" sldId="257"/>
            <ac:picMk id="3" creationId="{2FC18DDF-49FA-5628-206F-5CB4203B2749}"/>
          </ac:picMkLst>
        </pc:picChg>
        <pc:picChg chg="add mod">
          <ac:chgData name="Rennie, Nicola" userId="faefd332-e671-43f0-88d1-ca0ed82d07c6" providerId="ADAL" clId="{A5BB44CE-05BB-4CEE-BB36-DB8EC286863C}" dt="2024-09-08T18:38:51.545" v="405" actId="962"/>
          <ac:picMkLst>
            <pc:docMk/>
            <pc:sldMk cId="486983386" sldId="257"/>
            <ac:picMk id="4" creationId="{25BE6DD7-D527-BFDD-8EE5-C3640186B890}"/>
          </ac:picMkLst>
        </pc:picChg>
      </pc:sldChg>
      <pc:sldChg chg="addSp delSp modSp add mod">
        <pc:chgData name="Rennie, Nicola" userId="faefd332-e671-43f0-88d1-ca0ed82d07c6" providerId="ADAL" clId="{A5BB44CE-05BB-4CEE-BB36-DB8EC286863C}" dt="2024-09-08T18:41:52.225" v="414" actId="962"/>
        <pc:sldMkLst>
          <pc:docMk/>
          <pc:sldMk cId="548028047" sldId="258"/>
        </pc:sldMkLst>
        <pc:picChg chg="add del mod">
          <ac:chgData name="Rennie, Nicola" userId="faefd332-e671-43f0-88d1-ca0ed82d07c6" providerId="ADAL" clId="{A5BB44CE-05BB-4CEE-BB36-DB8EC286863C}" dt="2024-09-08T18:39:33.858" v="410" actId="478"/>
          <ac:picMkLst>
            <pc:docMk/>
            <pc:sldMk cId="548028047" sldId="258"/>
            <ac:picMk id="3" creationId="{AEAD9183-726E-1699-A74D-BB3C1233A4FD}"/>
          </ac:picMkLst>
        </pc:picChg>
        <pc:picChg chg="add mod">
          <ac:chgData name="Rennie, Nicola" userId="faefd332-e671-43f0-88d1-ca0ed82d07c6" providerId="ADAL" clId="{A5BB44CE-05BB-4CEE-BB36-DB8EC286863C}" dt="2024-09-08T18:41:52.225" v="414" actId="962"/>
          <ac:picMkLst>
            <pc:docMk/>
            <pc:sldMk cId="548028047" sldId="258"/>
            <ac:picMk id="4" creationId="{8B272BF6-CAFB-7ECD-A008-C3C24D29791A}"/>
          </ac:picMkLst>
        </pc:picChg>
      </pc:sldChg>
      <pc:sldChg chg="addSp delSp modSp add del mod">
        <pc:chgData name="Rennie, Nicola" userId="faefd332-e671-43f0-88d1-ca0ed82d07c6" providerId="ADAL" clId="{A5BB44CE-05BB-4CEE-BB36-DB8EC286863C}" dt="2024-09-08T18:24:01.272" v="232" actId="962"/>
        <pc:sldMkLst>
          <pc:docMk/>
          <pc:sldMk cId="1027496726" sldId="259"/>
        </pc:sldMkLst>
        <pc:picChg chg="add del mod">
          <ac:chgData name="Rennie, Nicola" userId="faefd332-e671-43f0-88d1-ca0ed82d07c6" providerId="ADAL" clId="{A5BB44CE-05BB-4CEE-BB36-DB8EC286863C}" dt="2024-09-08T18:21:20.682" v="223" actId="478"/>
          <ac:picMkLst>
            <pc:docMk/>
            <pc:sldMk cId="1027496726" sldId="259"/>
            <ac:picMk id="3" creationId="{C831C649-8E0A-FA4A-F828-56552523948E}"/>
          </ac:picMkLst>
        </pc:picChg>
        <pc:picChg chg="add mod">
          <ac:chgData name="Rennie, Nicola" userId="faefd332-e671-43f0-88d1-ca0ed82d07c6" providerId="ADAL" clId="{A5BB44CE-05BB-4CEE-BB36-DB8EC286863C}" dt="2024-09-08T18:24:01.272" v="232" actId="962"/>
          <ac:picMkLst>
            <pc:docMk/>
            <pc:sldMk cId="1027496726" sldId="259"/>
            <ac:picMk id="4" creationId="{8673CB39-98AA-2D51-D2F1-0688673E3044}"/>
          </ac:picMkLst>
        </pc:picChg>
      </pc:sldChg>
      <pc:sldChg chg="del">
        <pc:chgData name="Rennie, Nicola" userId="faefd332-e671-43f0-88d1-ca0ed82d07c6" providerId="ADAL" clId="{A5BB44CE-05BB-4CEE-BB36-DB8EC286863C}" dt="2024-09-08T18:07:57.413" v="1" actId="47"/>
        <pc:sldMkLst>
          <pc:docMk/>
          <pc:sldMk cId="4210132738" sldId="259"/>
        </pc:sldMkLst>
      </pc:sldChg>
      <pc:sldChg chg="addSp modSp add mod">
        <pc:chgData name="Rennie, Nicola" userId="faefd332-e671-43f0-88d1-ca0ed82d07c6" providerId="ADAL" clId="{A5BB44CE-05BB-4CEE-BB36-DB8EC286863C}" dt="2024-09-08T18:09:01.777" v="12" actId="27614"/>
        <pc:sldMkLst>
          <pc:docMk/>
          <pc:sldMk cId="823232006" sldId="260"/>
        </pc:sldMkLst>
        <pc:picChg chg="add mod">
          <ac:chgData name="Rennie, Nicola" userId="faefd332-e671-43f0-88d1-ca0ed82d07c6" providerId="ADAL" clId="{A5BB44CE-05BB-4CEE-BB36-DB8EC286863C}" dt="2024-09-08T18:09:01.777" v="12" actId="27614"/>
          <ac:picMkLst>
            <pc:docMk/>
            <pc:sldMk cId="823232006" sldId="260"/>
            <ac:picMk id="3" creationId="{0BB816F0-F500-9844-7118-700D79D8EB32}"/>
          </ac:picMkLst>
        </pc:picChg>
      </pc:sldChg>
      <pc:sldChg chg="del">
        <pc:chgData name="Rennie, Nicola" userId="faefd332-e671-43f0-88d1-ca0ed82d07c6" providerId="ADAL" clId="{A5BB44CE-05BB-4CEE-BB36-DB8EC286863C}" dt="2024-09-08T18:07:55.716" v="0" actId="2696"/>
        <pc:sldMkLst>
          <pc:docMk/>
          <pc:sldMk cId="3742415336" sldId="260"/>
        </pc:sldMkLst>
      </pc:sldChg>
      <pc:sldChg chg="new del">
        <pc:chgData name="Rennie, Nicola" userId="faefd332-e671-43f0-88d1-ca0ed82d07c6" providerId="ADAL" clId="{A5BB44CE-05BB-4CEE-BB36-DB8EC286863C}" dt="2024-09-08T18:09:05.511" v="14" actId="680"/>
        <pc:sldMkLst>
          <pc:docMk/>
          <pc:sldMk cId="318298087" sldId="261"/>
        </pc:sldMkLst>
      </pc:sldChg>
      <pc:sldChg chg="addSp delSp modSp add mod ord">
        <pc:chgData name="Rennie, Nicola" userId="faefd332-e671-43f0-88d1-ca0ed82d07c6" providerId="ADAL" clId="{A5BB44CE-05BB-4CEE-BB36-DB8EC286863C}" dt="2024-09-08T18:20:13.835" v="218" actId="1076"/>
        <pc:sldMkLst>
          <pc:docMk/>
          <pc:sldMk cId="2749708184" sldId="261"/>
        </pc:sldMkLst>
        <pc:spChg chg="add mod">
          <ac:chgData name="Rennie, Nicola" userId="faefd332-e671-43f0-88d1-ca0ed82d07c6" providerId="ADAL" clId="{A5BB44CE-05BB-4CEE-BB36-DB8EC286863C}" dt="2024-09-08T18:19:07.253" v="179" actId="1076"/>
          <ac:spMkLst>
            <pc:docMk/>
            <pc:sldMk cId="2749708184" sldId="261"/>
            <ac:spMk id="2" creationId="{F859658D-073A-510A-D755-2EF4302764AB}"/>
          </ac:spMkLst>
        </pc:spChg>
        <pc:spChg chg="add mod">
          <ac:chgData name="Rennie, Nicola" userId="faefd332-e671-43f0-88d1-ca0ed82d07c6" providerId="ADAL" clId="{A5BB44CE-05BB-4CEE-BB36-DB8EC286863C}" dt="2024-09-08T18:19:02.707" v="178" actId="1076"/>
          <ac:spMkLst>
            <pc:docMk/>
            <pc:sldMk cId="2749708184" sldId="261"/>
            <ac:spMk id="3" creationId="{1FD66EF9-90C7-C2A0-47E3-2B3D1FA46772}"/>
          </ac:spMkLst>
        </pc:spChg>
        <pc:spChg chg="add mod">
          <ac:chgData name="Rennie, Nicola" userId="faefd332-e671-43f0-88d1-ca0ed82d07c6" providerId="ADAL" clId="{A5BB44CE-05BB-4CEE-BB36-DB8EC286863C}" dt="2024-09-08T18:20:13.835" v="218" actId="1076"/>
          <ac:spMkLst>
            <pc:docMk/>
            <pc:sldMk cId="2749708184" sldId="261"/>
            <ac:spMk id="4" creationId="{61A05ECF-1CBA-A2E4-825D-190A0B6C3234}"/>
          </ac:spMkLst>
        </pc:spChg>
        <pc:spChg chg="add mod">
          <ac:chgData name="Rennie, Nicola" userId="faefd332-e671-43f0-88d1-ca0ed82d07c6" providerId="ADAL" clId="{A5BB44CE-05BB-4CEE-BB36-DB8EC286863C}" dt="2024-09-08T18:20:00.679" v="212" actId="1076"/>
          <ac:spMkLst>
            <pc:docMk/>
            <pc:sldMk cId="2749708184" sldId="261"/>
            <ac:spMk id="5" creationId="{15B7272A-3308-6A08-1EA7-5EEC1EA6EAD7}"/>
          </ac:spMkLst>
        </pc:spChg>
        <pc:picChg chg="del">
          <ac:chgData name="Rennie, Nicola" userId="faefd332-e671-43f0-88d1-ca0ed82d07c6" providerId="ADAL" clId="{A5BB44CE-05BB-4CEE-BB36-DB8EC286863C}" dt="2024-09-08T18:09:34.090" v="22" actId="478"/>
          <ac:picMkLst>
            <pc:docMk/>
            <pc:sldMk cId="2749708184" sldId="261"/>
            <ac:picMk id="3" creationId="{AEAD9183-726E-1699-A74D-BB3C1233A4FD}"/>
          </ac:picMkLst>
        </pc:picChg>
        <pc:picChg chg="add del mod">
          <ac:chgData name="Rennie, Nicola" userId="faefd332-e671-43f0-88d1-ca0ed82d07c6" providerId="ADAL" clId="{A5BB44CE-05BB-4CEE-BB36-DB8EC286863C}" dt="2024-09-08T18:13:37.368" v="32" actId="478"/>
          <ac:picMkLst>
            <pc:docMk/>
            <pc:sldMk cId="2749708184" sldId="261"/>
            <ac:picMk id="4" creationId="{6A088D5F-4C32-54CB-140D-6E51A0E67A97}"/>
          </ac:picMkLst>
        </pc:picChg>
        <pc:picChg chg="add mod">
          <ac:chgData name="Rennie, Nicola" userId="faefd332-e671-43f0-88d1-ca0ed82d07c6" providerId="ADAL" clId="{A5BB44CE-05BB-4CEE-BB36-DB8EC286863C}" dt="2024-09-08T18:20:10.957" v="217" actId="1076"/>
          <ac:picMkLst>
            <pc:docMk/>
            <pc:sldMk cId="2749708184" sldId="261"/>
            <ac:picMk id="6" creationId="{F98E7CD7-5789-5222-DC79-37BFAE013D5F}"/>
          </ac:picMkLst>
        </pc:picChg>
      </pc:sldChg>
      <pc:sldChg chg="addSp modSp add mod ord">
        <pc:chgData name="Rennie, Nicola" userId="faefd332-e671-43f0-88d1-ca0ed82d07c6" providerId="ADAL" clId="{A5BB44CE-05BB-4CEE-BB36-DB8EC286863C}" dt="2024-09-08T18:29:36.335" v="286" actId="1076"/>
        <pc:sldMkLst>
          <pc:docMk/>
          <pc:sldMk cId="3820261163" sldId="262"/>
        </pc:sldMkLst>
        <pc:spChg chg="add mod">
          <ac:chgData name="Rennie, Nicola" userId="faefd332-e671-43f0-88d1-ca0ed82d07c6" providerId="ADAL" clId="{A5BB44CE-05BB-4CEE-BB36-DB8EC286863C}" dt="2024-09-08T18:29:36.335" v="286" actId="1076"/>
          <ac:spMkLst>
            <pc:docMk/>
            <pc:sldMk cId="3820261163" sldId="262"/>
            <ac:spMk id="2" creationId="{DF549829-C29A-A90C-71FB-29A09E429477}"/>
          </ac:spMkLst>
        </pc:spChg>
        <pc:picChg chg="add mod">
          <ac:chgData name="Rennie, Nicola" userId="faefd332-e671-43f0-88d1-ca0ed82d07c6" providerId="ADAL" clId="{A5BB44CE-05BB-4CEE-BB36-DB8EC286863C}" dt="2024-09-08T18:29:30.133" v="285" actId="1076"/>
          <ac:picMkLst>
            <pc:docMk/>
            <pc:sldMk cId="3820261163" sldId="262"/>
            <ac:picMk id="3" creationId="{CB4E4069-49A8-BC05-137A-4C335A3DC6B0}"/>
          </ac:picMkLst>
        </pc:picChg>
      </pc:sldChg>
      <pc:sldChg chg="addSp modSp add mod ord">
        <pc:chgData name="Rennie, Nicola" userId="faefd332-e671-43f0-88d1-ca0ed82d07c6" providerId="ADAL" clId="{A5BB44CE-05BB-4CEE-BB36-DB8EC286863C}" dt="2024-09-08T18:30:12.706" v="299" actId="1076"/>
        <pc:sldMkLst>
          <pc:docMk/>
          <pc:sldMk cId="1843434451" sldId="263"/>
        </pc:sldMkLst>
        <pc:picChg chg="add mod modCrop">
          <ac:chgData name="Rennie, Nicola" userId="faefd332-e671-43f0-88d1-ca0ed82d07c6" providerId="ADAL" clId="{A5BB44CE-05BB-4CEE-BB36-DB8EC286863C}" dt="2024-09-08T18:30:12.706" v="299" actId="1076"/>
          <ac:picMkLst>
            <pc:docMk/>
            <pc:sldMk cId="1843434451" sldId="263"/>
            <ac:picMk id="3" creationId="{CB7A30B2-7BD0-015A-16B0-A6A47E590D32}"/>
          </ac:picMkLst>
        </pc:picChg>
      </pc:sldChg>
      <pc:sldChg chg="addSp modSp add mod ord">
        <pc:chgData name="Rennie, Nicola" userId="faefd332-e671-43f0-88d1-ca0ed82d07c6" providerId="ADAL" clId="{A5BB44CE-05BB-4CEE-BB36-DB8EC286863C}" dt="2024-09-08T18:29:19.682" v="282" actId="790"/>
        <pc:sldMkLst>
          <pc:docMk/>
          <pc:sldMk cId="2252162405" sldId="264"/>
        </pc:sldMkLst>
        <pc:spChg chg="add mod">
          <ac:chgData name="Rennie, Nicola" userId="faefd332-e671-43f0-88d1-ca0ed82d07c6" providerId="ADAL" clId="{A5BB44CE-05BB-4CEE-BB36-DB8EC286863C}" dt="2024-09-08T18:29:19.682" v="282" actId="790"/>
          <ac:spMkLst>
            <pc:docMk/>
            <pc:sldMk cId="2252162405" sldId="264"/>
            <ac:spMk id="2" creationId="{C7D9392A-C7CA-F4BC-A68E-683066F17C84}"/>
          </ac:spMkLst>
        </pc:spChg>
        <pc:picChg chg="add mod">
          <ac:chgData name="Rennie, Nicola" userId="faefd332-e671-43f0-88d1-ca0ed82d07c6" providerId="ADAL" clId="{A5BB44CE-05BB-4CEE-BB36-DB8EC286863C}" dt="2024-09-08T18:26:58.912" v="263" actId="14100"/>
          <ac:picMkLst>
            <pc:docMk/>
            <pc:sldMk cId="2252162405" sldId="264"/>
            <ac:picMk id="3" creationId="{CF3EA284-2710-6401-623A-E548126E1436}"/>
          </ac:picMkLst>
        </pc:picChg>
      </pc:sldChg>
      <pc:sldChg chg="addSp modSp add mod ord">
        <pc:chgData name="Rennie, Nicola" userId="faefd332-e671-43f0-88d1-ca0ed82d07c6" providerId="ADAL" clId="{A5BB44CE-05BB-4CEE-BB36-DB8EC286863C}" dt="2024-09-08T18:17:13.113" v="82" actId="1076"/>
        <pc:sldMkLst>
          <pc:docMk/>
          <pc:sldMk cId="3753468500" sldId="265"/>
        </pc:sldMkLst>
        <pc:spChg chg="add mod">
          <ac:chgData name="Rennie, Nicola" userId="faefd332-e671-43f0-88d1-ca0ed82d07c6" providerId="ADAL" clId="{A5BB44CE-05BB-4CEE-BB36-DB8EC286863C}" dt="2024-09-08T18:16:43.487" v="61" actId="1076"/>
          <ac:spMkLst>
            <pc:docMk/>
            <pc:sldMk cId="3753468500" sldId="265"/>
            <ac:spMk id="2" creationId="{C5195BFC-CD3E-F46C-BE8C-35819CE429AB}"/>
          </ac:spMkLst>
        </pc:spChg>
        <pc:spChg chg="add mod">
          <ac:chgData name="Rennie, Nicola" userId="faefd332-e671-43f0-88d1-ca0ed82d07c6" providerId="ADAL" clId="{A5BB44CE-05BB-4CEE-BB36-DB8EC286863C}" dt="2024-09-08T18:17:13.113" v="82" actId="1076"/>
          <ac:spMkLst>
            <pc:docMk/>
            <pc:sldMk cId="3753468500" sldId="265"/>
            <ac:spMk id="3" creationId="{897C4F59-985A-3D32-28DF-F16C08BAC81C}"/>
          </ac:spMkLst>
        </pc:spChg>
      </pc:sldChg>
      <pc:sldChg chg="add del">
        <pc:chgData name="Rennie, Nicola" userId="faefd332-e671-43f0-88d1-ca0ed82d07c6" providerId="ADAL" clId="{A5BB44CE-05BB-4CEE-BB36-DB8EC286863C}" dt="2024-09-08T18:28:43.092" v="273" actId="47"/>
        <pc:sldMkLst>
          <pc:docMk/>
          <pc:sldMk cId="142342895" sldId="266"/>
        </pc:sldMkLst>
      </pc:sldChg>
      <pc:sldChg chg="delSp modSp add mod ord">
        <pc:chgData name="Rennie, Nicola" userId="faefd332-e671-43f0-88d1-ca0ed82d07c6" providerId="ADAL" clId="{A5BB44CE-05BB-4CEE-BB36-DB8EC286863C}" dt="2024-09-08T18:36:06.648" v="389" actId="1076"/>
        <pc:sldMkLst>
          <pc:docMk/>
          <pc:sldMk cId="636891879" sldId="267"/>
        </pc:sldMkLst>
        <pc:spChg chg="mod">
          <ac:chgData name="Rennie, Nicola" userId="faefd332-e671-43f0-88d1-ca0ed82d07c6" providerId="ADAL" clId="{A5BB44CE-05BB-4CEE-BB36-DB8EC286863C}" dt="2024-09-08T18:36:06.648" v="389" actId="1076"/>
          <ac:spMkLst>
            <pc:docMk/>
            <pc:sldMk cId="636891879" sldId="267"/>
            <ac:spMk id="2" creationId="{C5195BFC-CD3E-F46C-BE8C-35819CE429AB}"/>
          </ac:spMkLst>
        </pc:spChg>
        <pc:spChg chg="del">
          <ac:chgData name="Rennie, Nicola" userId="faefd332-e671-43f0-88d1-ca0ed82d07c6" providerId="ADAL" clId="{A5BB44CE-05BB-4CEE-BB36-DB8EC286863C}" dt="2024-09-08T18:35:04.427" v="321" actId="478"/>
          <ac:spMkLst>
            <pc:docMk/>
            <pc:sldMk cId="636891879" sldId="267"/>
            <ac:spMk id="3" creationId="{897C4F59-985A-3D32-28DF-F16C08BAC81C}"/>
          </ac:spMkLst>
        </pc:spChg>
      </pc:sldChg>
      <pc:sldChg chg="addSp delSp modSp add del mod">
        <pc:chgData name="Rennie, Nicola" userId="faefd332-e671-43f0-88d1-ca0ed82d07c6" providerId="ADAL" clId="{A5BB44CE-05BB-4CEE-BB36-DB8EC286863C}" dt="2024-09-08T18:24:14.999" v="235" actId="962"/>
        <pc:sldMkLst>
          <pc:docMk/>
          <pc:sldMk cId="882448339" sldId="268"/>
        </pc:sldMkLst>
        <pc:picChg chg="del">
          <ac:chgData name="Rennie, Nicola" userId="faefd332-e671-43f0-88d1-ca0ed82d07c6" providerId="ADAL" clId="{A5BB44CE-05BB-4CEE-BB36-DB8EC286863C}" dt="2024-09-08T18:21:25.834" v="226" actId="478"/>
          <ac:picMkLst>
            <pc:docMk/>
            <pc:sldMk cId="882448339" sldId="268"/>
            <ac:picMk id="3" creationId="{C831C649-8E0A-FA4A-F828-56552523948E}"/>
          </ac:picMkLst>
        </pc:picChg>
        <pc:picChg chg="add mod">
          <ac:chgData name="Rennie, Nicola" userId="faefd332-e671-43f0-88d1-ca0ed82d07c6" providerId="ADAL" clId="{A5BB44CE-05BB-4CEE-BB36-DB8EC286863C}" dt="2024-09-08T18:24:14.999" v="235" actId="962"/>
          <ac:picMkLst>
            <pc:docMk/>
            <pc:sldMk cId="882448339" sldId="268"/>
            <ac:picMk id="4" creationId="{67310566-B044-2118-E011-659F5018F7F6}"/>
          </ac:picMkLst>
        </pc:picChg>
      </pc:sldChg>
      <pc:sldChg chg="add">
        <pc:chgData name="Rennie, Nicola" userId="faefd332-e671-43f0-88d1-ca0ed82d07c6" providerId="ADAL" clId="{A5BB44CE-05BB-4CEE-BB36-DB8EC286863C}" dt="2024-09-08T18:21:14.705" v="220" actId="2890"/>
        <pc:sldMkLst>
          <pc:docMk/>
          <pc:sldMk cId="1684479388" sldId="269"/>
        </pc:sldMkLst>
      </pc:sldChg>
      <pc:sldChg chg="delSp modSp add mod ord">
        <pc:chgData name="Rennie, Nicola" userId="faefd332-e671-43f0-88d1-ca0ed82d07c6" providerId="ADAL" clId="{A5BB44CE-05BB-4CEE-BB36-DB8EC286863C}" dt="2024-09-08T18:25:55.088" v="251" actId="1076"/>
        <pc:sldMkLst>
          <pc:docMk/>
          <pc:sldMk cId="1060107697" sldId="270"/>
        </pc:sldMkLst>
        <pc:spChg chg="mod">
          <ac:chgData name="Rennie, Nicola" userId="faefd332-e671-43f0-88d1-ca0ed82d07c6" providerId="ADAL" clId="{A5BB44CE-05BB-4CEE-BB36-DB8EC286863C}" dt="2024-09-08T18:25:55.088" v="251" actId="1076"/>
          <ac:spMkLst>
            <pc:docMk/>
            <pc:sldMk cId="1060107697" sldId="270"/>
            <ac:spMk id="4" creationId="{61A05ECF-1CBA-A2E4-825D-190A0B6C3234}"/>
          </ac:spMkLst>
        </pc:spChg>
        <pc:spChg chg="del">
          <ac:chgData name="Rennie, Nicola" userId="faefd332-e671-43f0-88d1-ca0ed82d07c6" providerId="ADAL" clId="{A5BB44CE-05BB-4CEE-BB36-DB8EC286863C}" dt="2024-09-08T18:25:45.414" v="246" actId="478"/>
          <ac:spMkLst>
            <pc:docMk/>
            <pc:sldMk cId="1060107697" sldId="270"/>
            <ac:spMk id="5" creationId="{15B7272A-3308-6A08-1EA7-5EEC1EA6EAD7}"/>
          </ac:spMkLst>
        </pc:spChg>
      </pc:sldChg>
      <pc:sldChg chg="modSp add mod">
        <pc:chgData name="Rennie, Nicola" userId="faefd332-e671-43f0-88d1-ca0ed82d07c6" providerId="ADAL" clId="{A5BB44CE-05BB-4CEE-BB36-DB8EC286863C}" dt="2024-09-08T18:26:37.739" v="259" actId="20577"/>
        <pc:sldMkLst>
          <pc:docMk/>
          <pc:sldMk cId="4219027295" sldId="271"/>
        </pc:sldMkLst>
        <pc:spChg chg="mod">
          <ac:chgData name="Rennie, Nicola" userId="faefd332-e671-43f0-88d1-ca0ed82d07c6" providerId="ADAL" clId="{A5BB44CE-05BB-4CEE-BB36-DB8EC286863C}" dt="2024-09-08T18:26:37.739" v="259" actId="20577"/>
          <ac:spMkLst>
            <pc:docMk/>
            <pc:sldMk cId="4219027295" sldId="271"/>
            <ac:spMk id="2" creationId="{C5195BFC-CD3E-F46C-BE8C-35819CE429AB}"/>
          </ac:spMkLst>
        </pc:spChg>
      </pc:sldChg>
      <pc:sldChg chg="modSp add mod ord">
        <pc:chgData name="Rennie, Nicola" userId="faefd332-e671-43f0-88d1-ca0ed82d07c6" providerId="ADAL" clId="{A5BB44CE-05BB-4CEE-BB36-DB8EC286863C}" dt="2024-09-08T18:29:52.002" v="296" actId="20577"/>
        <pc:sldMkLst>
          <pc:docMk/>
          <pc:sldMk cId="845550435" sldId="272"/>
        </pc:sldMkLst>
        <pc:spChg chg="mod">
          <ac:chgData name="Rennie, Nicola" userId="faefd332-e671-43f0-88d1-ca0ed82d07c6" providerId="ADAL" clId="{A5BB44CE-05BB-4CEE-BB36-DB8EC286863C}" dt="2024-09-08T18:29:52.002" v="296" actId="20577"/>
          <ac:spMkLst>
            <pc:docMk/>
            <pc:sldMk cId="845550435" sldId="272"/>
            <ac:spMk id="2" creationId="{C5195BFC-CD3E-F46C-BE8C-35819CE429AB}"/>
          </ac:spMkLst>
        </pc:spChg>
      </pc:sldChg>
      <pc:sldChg chg="addSp delSp modSp new mod ord">
        <pc:chgData name="Rennie, Nicola" userId="faefd332-e671-43f0-88d1-ca0ed82d07c6" providerId="ADAL" clId="{A5BB44CE-05BB-4CEE-BB36-DB8EC286863C}" dt="2024-09-08T18:34:10.534" v="309" actId="962"/>
        <pc:sldMkLst>
          <pc:docMk/>
          <pc:sldMk cId="1556712903" sldId="273"/>
        </pc:sldMkLst>
        <pc:spChg chg="del">
          <ac:chgData name="Rennie, Nicola" userId="faefd332-e671-43f0-88d1-ca0ed82d07c6" providerId="ADAL" clId="{A5BB44CE-05BB-4CEE-BB36-DB8EC286863C}" dt="2024-09-08T18:32:30.774" v="301" actId="478"/>
          <ac:spMkLst>
            <pc:docMk/>
            <pc:sldMk cId="1556712903" sldId="273"/>
            <ac:spMk id="2" creationId="{3761C170-136B-E450-A201-9A7E31B8F975}"/>
          </ac:spMkLst>
        </pc:spChg>
        <pc:spChg chg="del">
          <ac:chgData name="Rennie, Nicola" userId="faefd332-e671-43f0-88d1-ca0ed82d07c6" providerId="ADAL" clId="{A5BB44CE-05BB-4CEE-BB36-DB8EC286863C}" dt="2024-09-08T18:32:34.082" v="302" actId="478"/>
          <ac:spMkLst>
            <pc:docMk/>
            <pc:sldMk cId="1556712903" sldId="273"/>
            <ac:spMk id="3" creationId="{E4A970CF-7970-DB84-B521-AAA4A074280F}"/>
          </ac:spMkLst>
        </pc:spChg>
        <pc:picChg chg="add mod">
          <ac:chgData name="Rennie, Nicola" userId="faefd332-e671-43f0-88d1-ca0ed82d07c6" providerId="ADAL" clId="{A5BB44CE-05BB-4CEE-BB36-DB8EC286863C}" dt="2024-09-08T18:34:10.534" v="309" actId="962"/>
          <ac:picMkLst>
            <pc:docMk/>
            <pc:sldMk cId="1556712903" sldId="273"/>
            <ac:picMk id="5" creationId="{50D2F786-FA85-E994-AC4B-44EF3D550351}"/>
          </ac:picMkLst>
        </pc:picChg>
      </pc:sldChg>
      <pc:sldChg chg="addSp modSp add mod">
        <pc:chgData name="Rennie, Nicola" userId="faefd332-e671-43f0-88d1-ca0ed82d07c6" providerId="ADAL" clId="{A5BB44CE-05BB-4CEE-BB36-DB8EC286863C}" dt="2024-09-08T18:34:18.828" v="312" actId="962"/>
        <pc:sldMkLst>
          <pc:docMk/>
          <pc:sldMk cId="1663544208" sldId="274"/>
        </pc:sldMkLst>
        <pc:picChg chg="add mod">
          <ac:chgData name="Rennie, Nicola" userId="faefd332-e671-43f0-88d1-ca0ed82d07c6" providerId="ADAL" clId="{A5BB44CE-05BB-4CEE-BB36-DB8EC286863C}" dt="2024-09-08T18:34:18.828" v="312" actId="962"/>
          <ac:picMkLst>
            <pc:docMk/>
            <pc:sldMk cId="1663544208" sldId="274"/>
            <ac:picMk id="3" creationId="{5F1ECB72-6187-7AC4-2BB0-13AFC8070470}"/>
          </ac:picMkLst>
        </pc:picChg>
      </pc:sldChg>
      <pc:sldChg chg="addSp modSp add mod">
        <pc:chgData name="Rennie, Nicola" userId="faefd332-e671-43f0-88d1-ca0ed82d07c6" providerId="ADAL" clId="{A5BB44CE-05BB-4CEE-BB36-DB8EC286863C}" dt="2024-09-08T18:34:28.908" v="315" actId="962"/>
        <pc:sldMkLst>
          <pc:docMk/>
          <pc:sldMk cId="582968036" sldId="275"/>
        </pc:sldMkLst>
        <pc:picChg chg="add mod">
          <ac:chgData name="Rennie, Nicola" userId="faefd332-e671-43f0-88d1-ca0ed82d07c6" providerId="ADAL" clId="{A5BB44CE-05BB-4CEE-BB36-DB8EC286863C}" dt="2024-09-08T18:34:28.908" v="315" actId="962"/>
          <ac:picMkLst>
            <pc:docMk/>
            <pc:sldMk cId="582968036" sldId="275"/>
            <ac:picMk id="3" creationId="{65D90AAB-43CE-577A-8DB6-C593163D91D9}"/>
          </ac:picMkLst>
        </pc:picChg>
      </pc:sldChg>
      <pc:sldChg chg="add">
        <pc:chgData name="Rennie, Nicola" userId="faefd332-e671-43f0-88d1-ca0ed82d07c6" providerId="ADAL" clId="{A5BB44CE-05BB-4CEE-BB36-DB8EC286863C}" dt="2024-09-08T18:34:57.740" v="318" actId="2890"/>
        <pc:sldMkLst>
          <pc:docMk/>
          <pc:sldMk cId="2072575565" sldId="276"/>
        </pc:sldMkLst>
      </pc:sldChg>
      <pc:sldChg chg="add del">
        <pc:chgData name="Rennie, Nicola" userId="faefd332-e671-43f0-88d1-ca0ed82d07c6" providerId="ADAL" clId="{A5BB44CE-05BB-4CEE-BB36-DB8EC286863C}" dt="2024-09-08T18:34:48.082" v="317" actId="47"/>
        <pc:sldMkLst>
          <pc:docMk/>
          <pc:sldMk cId="3173590089" sldId="276"/>
        </pc:sldMkLst>
      </pc:sldChg>
      <pc:sldChg chg="modSp add mod">
        <pc:chgData name="Rennie, Nicola" userId="faefd332-e671-43f0-88d1-ca0ed82d07c6" providerId="ADAL" clId="{A5BB44CE-05BB-4CEE-BB36-DB8EC286863C}" dt="2024-09-08T18:43:08.333" v="485" actId="20577"/>
        <pc:sldMkLst>
          <pc:docMk/>
          <pc:sldMk cId="4010485777" sldId="277"/>
        </pc:sldMkLst>
        <pc:spChg chg="mod">
          <ac:chgData name="Rennie, Nicola" userId="faefd332-e671-43f0-88d1-ca0ed82d07c6" providerId="ADAL" clId="{A5BB44CE-05BB-4CEE-BB36-DB8EC286863C}" dt="2024-09-08T18:43:08.333" v="485" actId="20577"/>
          <ac:spMkLst>
            <pc:docMk/>
            <pc:sldMk cId="4010485777" sldId="277"/>
            <ac:spMk id="2" creationId="{C5195BFC-CD3E-F46C-BE8C-35819CE429AB}"/>
          </ac:spMkLst>
        </pc:spChg>
      </pc:sldChg>
      <pc:sldChg chg="add ord">
        <pc:chgData name="Rennie, Nicola" userId="faefd332-e671-43f0-88d1-ca0ed82d07c6" providerId="ADAL" clId="{A5BB44CE-05BB-4CEE-BB36-DB8EC286863C}" dt="2024-09-08T18:38:30.106" v="397"/>
        <pc:sldMkLst>
          <pc:docMk/>
          <pc:sldMk cId="422827488" sldId="278"/>
        </pc:sldMkLst>
      </pc:sldChg>
      <pc:sldChg chg="add">
        <pc:chgData name="Rennie, Nicola" userId="faefd332-e671-43f0-88d1-ca0ed82d07c6" providerId="ADAL" clId="{A5BB44CE-05BB-4CEE-BB36-DB8EC286863C}" dt="2024-09-08T18:38:33.934" v="398" actId="2890"/>
        <pc:sldMkLst>
          <pc:docMk/>
          <pc:sldMk cId="1216076908" sldId="279"/>
        </pc:sldMkLst>
      </pc:sldChg>
      <pc:sldChg chg="addSp modSp add mod">
        <pc:chgData name="Rennie, Nicola" userId="faefd332-e671-43f0-88d1-ca0ed82d07c6" providerId="ADAL" clId="{A5BB44CE-05BB-4CEE-BB36-DB8EC286863C}" dt="2024-09-08T18:39:07.404" v="408" actId="962"/>
        <pc:sldMkLst>
          <pc:docMk/>
          <pc:sldMk cId="1282188676" sldId="280"/>
        </pc:sldMkLst>
        <pc:picChg chg="add mod">
          <ac:chgData name="Rennie, Nicola" userId="faefd332-e671-43f0-88d1-ca0ed82d07c6" providerId="ADAL" clId="{A5BB44CE-05BB-4CEE-BB36-DB8EC286863C}" dt="2024-09-08T18:39:07.404" v="408" actId="962"/>
          <ac:picMkLst>
            <pc:docMk/>
            <pc:sldMk cId="1282188676" sldId="280"/>
            <ac:picMk id="3" creationId="{3D32F22C-0F56-8C47-B1B5-3EF6F96E183F}"/>
          </ac:picMkLst>
        </pc:picChg>
      </pc:sldChg>
      <pc:sldChg chg="add">
        <pc:chgData name="Rennie, Nicola" userId="faefd332-e671-43f0-88d1-ca0ed82d07c6" providerId="ADAL" clId="{A5BB44CE-05BB-4CEE-BB36-DB8EC286863C}" dt="2024-09-08T18:39:31.371" v="409" actId="2890"/>
        <pc:sldMkLst>
          <pc:docMk/>
          <pc:sldMk cId="351628852" sldId="281"/>
        </pc:sldMkLst>
      </pc:sldChg>
      <pc:sldChg chg="addSp modSp add mod">
        <pc:chgData name="Rennie, Nicola" userId="faefd332-e671-43f0-88d1-ca0ed82d07c6" providerId="ADAL" clId="{A5BB44CE-05BB-4CEE-BB36-DB8EC286863C}" dt="2024-09-08T18:42:06.519" v="417" actId="962"/>
        <pc:sldMkLst>
          <pc:docMk/>
          <pc:sldMk cId="1042364345" sldId="282"/>
        </pc:sldMkLst>
        <pc:picChg chg="add mod">
          <ac:chgData name="Rennie, Nicola" userId="faefd332-e671-43f0-88d1-ca0ed82d07c6" providerId="ADAL" clId="{A5BB44CE-05BB-4CEE-BB36-DB8EC286863C}" dt="2024-09-08T18:42:06.519" v="417" actId="962"/>
          <ac:picMkLst>
            <pc:docMk/>
            <pc:sldMk cId="1042364345" sldId="282"/>
            <ac:picMk id="3" creationId="{6E418B5E-EF02-DE71-3630-C69950B77BD7}"/>
          </ac:picMkLst>
        </pc:picChg>
      </pc:sldChg>
      <pc:sldChg chg="modSp add mod ord">
        <pc:chgData name="Rennie, Nicola" userId="faefd332-e671-43f0-88d1-ca0ed82d07c6" providerId="ADAL" clId="{A5BB44CE-05BB-4CEE-BB36-DB8EC286863C}" dt="2024-09-08T18:42:48.680" v="439" actId="20577"/>
        <pc:sldMkLst>
          <pc:docMk/>
          <pc:sldMk cId="2123720917" sldId="283"/>
        </pc:sldMkLst>
        <pc:spChg chg="mod">
          <ac:chgData name="Rennie, Nicola" userId="faefd332-e671-43f0-88d1-ca0ed82d07c6" providerId="ADAL" clId="{A5BB44CE-05BB-4CEE-BB36-DB8EC286863C}" dt="2024-09-08T18:42:48.680" v="439" actId="20577"/>
          <ac:spMkLst>
            <pc:docMk/>
            <pc:sldMk cId="2123720917" sldId="283"/>
            <ac:spMk id="2" creationId="{C5195BFC-CD3E-F46C-BE8C-35819CE429AB}"/>
          </ac:spMkLst>
        </pc:spChg>
      </pc:sldChg>
      <pc:sldChg chg="modSp add mod">
        <pc:chgData name="Rennie, Nicola" userId="faefd332-e671-43f0-88d1-ca0ed82d07c6" providerId="ADAL" clId="{A5BB44CE-05BB-4CEE-BB36-DB8EC286863C}" dt="2024-09-08T18:43:40.855" v="511" actId="20577"/>
        <pc:sldMkLst>
          <pc:docMk/>
          <pc:sldMk cId="3908328816" sldId="284"/>
        </pc:sldMkLst>
        <pc:spChg chg="mod">
          <ac:chgData name="Rennie, Nicola" userId="faefd332-e671-43f0-88d1-ca0ed82d07c6" providerId="ADAL" clId="{A5BB44CE-05BB-4CEE-BB36-DB8EC286863C}" dt="2024-09-08T18:43:40.855" v="511" actId="20577"/>
          <ac:spMkLst>
            <pc:docMk/>
            <pc:sldMk cId="3908328816" sldId="284"/>
            <ac:spMk id="2" creationId="{C5195BFC-CD3E-F46C-BE8C-35819CE429AB}"/>
          </ac:spMkLst>
        </pc:spChg>
      </pc:sldChg>
      <pc:sldChg chg="add">
        <pc:chgData name="Rennie, Nicola" userId="faefd332-e671-43f0-88d1-ca0ed82d07c6" providerId="ADAL" clId="{A5BB44CE-05BB-4CEE-BB36-DB8EC286863C}" dt="2024-09-08T18:47:02.479" v="512" actId="2890"/>
        <pc:sldMkLst>
          <pc:docMk/>
          <pc:sldMk cId="3532274936" sldId="285"/>
        </pc:sldMkLst>
      </pc:sldChg>
      <pc:sldChg chg="addSp modSp add mod">
        <pc:chgData name="Rennie, Nicola" userId="faefd332-e671-43f0-88d1-ca0ed82d07c6" providerId="ADAL" clId="{A5BB44CE-05BB-4CEE-BB36-DB8EC286863C}" dt="2024-09-08T18:47:21.970" v="520" actId="962"/>
        <pc:sldMkLst>
          <pc:docMk/>
          <pc:sldMk cId="1446732017" sldId="286"/>
        </pc:sldMkLst>
        <pc:picChg chg="add mod">
          <ac:chgData name="Rennie, Nicola" userId="faefd332-e671-43f0-88d1-ca0ed82d07c6" providerId="ADAL" clId="{A5BB44CE-05BB-4CEE-BB36-DB8EC286863C}" dt="2024-09-08T18:47:21.970" v="520" actId="962"/>
          <ac:picMkLst>
            <pc:docMk/>
            <pc:sldMk cId="1446732017" sldId="286"/>
            <ac:picMk id="3" creationId="{E3A6D12D-9E60-6726-AEF1-0E849A276DA3}"/>
          </ac:picMkLst>
        </pc:picChg>
      </pc:sldChg>
      <pc:sldChg chg="modSp add mod ord">
        <pc:chgData name="Rennie, Nicola" userId="faefd332-e671-43f0-88d1-ca0ed82d07c6" providerId="ADAL" clId="{A5BB44CE-05BB-4CEE-BB36-DB8EC286863C}" dt="2024-09-08T18:48:02.897" v="560"/>
        <pc:sldMkLst>
          <pc:docMk/>
          <pc:sldMk cId="3478047893" sldId="287"/>
        </pc:sldMkLst>
        <pc:spChg chg="mod">
          <ac:chgData name="Rennie, Nicola" userId="faefd332-e671-43f0-88d1-ca0ed82d07c6" providerId="ADAL" clId="{A5BB44CE-05BB-4CEE-BB36-DB8EC286863C}" dt="2024-09-08T18:47:53.719" v="556" actId="20577"/>
          <ac:spMkLst>
            <pc:docMk/>
            <pc:sldMk cId="3478047893" sldId="287"/>
            <ac:spMk id="2" creationId="{C5195BFC-CD3E-F46C-BE8C-35819CE429A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592AE-F612-132A-3AB5-B241E7426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BCFCF-9214-A1D6-5196-FB7AAE6B1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E2C77-1E25-4C50-E04F-0008330F3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8B805-D153-AB0A-C491-25E96FE58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1436A-9E00-1AA1-4EE6-84D3EA87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862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07D38-1F3F-A52C-7494-6CF527CB6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22C07-C094-027B-1B35-0209073C66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69421-1622-8B71-2752-EE38B211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BC2F4-919B-93EF-F752-AA4C10D2E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2C01-108B-3850-90F9-4FCA4921C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68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7F8604-2C97-CA5C-BDDB-738920814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055D1-95FF-2DAD-5902-212667D57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30F31-A1CB-86AE-4B5A-AA6684A4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EAF37-CE3A-AB27-8669-A957DDE3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84B12-FB77-18E7-CE7C-1E91E580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74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9C1D-06FE-CA61-80A9-08E47B660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0F99-9E23-4E40-8E92-3926E5AE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BFAE0-0CCF-B1E8-ADC0-D06C33E63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9EC5D-E7B4-5CDD-60A9-0A14D1CF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DB618-0B9C-B685-AAA2-AF1B4FE6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06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536B-5B36-23AC-2D6B-1F842C30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2F305-4851-1B23-DDD3-B3D2A33B1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CBDA6-DA76-A532-C94C-832AA5B44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FC881-5D4F-1735-D0F3-ED83C0975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D703A-06C6-AEDC-540E-7D157FF63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525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24CE-F32F-CF1A-4208-2C34F451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4C691-7602-D630-B80D-AFBD4E36C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38AD0-9E3D-5541-A796-0190AEC97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968F64-DAAC-F33F-EDFF-3536D9B95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F0D4D-E843-00B6-7511-A50BE075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C07FB-6D3C-A1AD-81C8-04BB800ED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12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620D-D028-841A-B6CD-21BC4F722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77396-0224-572F-B39D-0BFEB8936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53B9A-B86A-7CCE-2BAC-B6F4EE60D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EC50A6-63E4-F6E1-FE6A-3DEF62DF6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AA5F8-51AC-91F1-6242-1B341ECD8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21701-DE58-E60F-6DFB-CCB4265B6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989B69-4850-097E-CAC9-FCDC97E7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406620-A450-96CE-EA5A-C292D3C5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11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F1302-3E04-F0CF-160A-4C84990B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67F1E3-0BA6-C1D4-BF4E-E0D5927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C7B85-86CF-A10F-CB0A-FD991445C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D5B5D-7204-D961-D00A-4A9E50A27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832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69AA6D-E9C9-D4C0-B42B-46EC2C91E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F916B5-1256-F3AD-985E-DBB4598C8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CCC3C-514E-1168-4BEC-EB0DD088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45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913F1-98D7-877D-933B-E5E00F9C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6C192-F659-41F7-6202-5CEFFDC36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05CEE-7F85-5055-8CF5-AF113A8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1BD3AC-0861-E76B-FDC0-B4B9F391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35C10B-D501-6896-83FD-8DAAA486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CFE22-5497-EBB3-37C8-DEC718071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627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3870-3FDF-A439-E59D-5B3BCBEF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6DD216-6201-5ADE-E893-9014B9BFBE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21173-B020-106A-2242-8002668A3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8C5B3-5038-390F-B6A5-4AE5B0249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D0A6B-979B-5A7F-4501-03C9791A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F6CF79-6B4A-E83D-11EC-84FE1ACD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3812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8B4273-C0E9-520E-6EB0-C91D2A61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DBE29-E648-086E-42F9-886987D0E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E4FC2-065D-3CE8-BC46-842F830CC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530881-7A41-4B43-9B2C-0B8D6CD9EB4E}" type="datetimeFigureOut">
              <a:rPr lang="en-GB" smtClean="0"/>
              <a:t>08/09/2024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2FBB1-AD95-3404-4D13-28800953BE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E0D11-5131-104F-228C-398F0E463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2168BD-B12D-4C83-A79F-5984785F63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89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circle with lines">
            <a:extLst>
              <a:ext uri="{FF2B5EF4-FFF2-40B4-BE49-F238E27FC236}">
                <a16:creationId xmlns:a16="http://schemas.microsoft.com/office/drawing/2014/main" id="{F98E7CD7-5789-5222-DC79-37BFAE013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9658D-073A-510A-D755-2EF4302764AB}"/>
              </a:ext>
            </a:extLst>
          </p:cNvPr>
          <p:cNvSpPr txBox="1"/>
          <p:nvPr/>
        </p:nvSpPr>
        <p:spPr>
          <a:xfrm>
            <a:off x="3386665" y="4725381"/>
            <a:ext cx="5418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Abadi" panose="020B0604020104020204" pitchFamily="34" charset="0"/>
              </a:rPr>
              <a:t>Nicola Rennie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66EF9-90C7-C2A0-47E3-2B3D1FA46772}"/>
              </a:ext>
            </a:extLst>
          </p:cNvPr>
          <p:cNvSpPr txBox="1"/>
          <p:nvPr/>
        </p:nvSpPr>
        <p:spPr>
          <a:xfrm>
            <a:off x="2510366" y="5783996"/>
            <a:ext cx="717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badi" panose="020B0604020104020204" pitchFamily="34" charset="0"/>
              </a:rPr>
              <a:t>Royal Statistical Society William Guy Lecturer 2024 - 2025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05ECF-1CBA-A2E4-825D-190A0B6C3234}"/>
              </a:ext>
            </a:extLst>
          </p:cNvPr>
          <p:cNvSpPr txBox="1"/>
          <p:nvPr/>
        </p:nvSpPr>
        <p:spPr>
          <a:xfrm>
            <a:off x="2810930" y="1557441"/>
            <a:ext cx="65701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dirty="0">
                <a:latin typeface="Chewy" panose="02000000000000000000" pitchFamily="2" charset="0"/>
              </a:rPr>
              <a:t>From lab to patient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B7272A-3308-6A08-1EA7-5EEC1EA6EAD7}"/>
              </a:ext>
            </a:extLst>
          </p:cNvPr>
          <p:cNvSpPr txBox="1"/>
          <p:nvPr/>
        </p:nvSpPr>
        <p:spPr>
          <a:xfrm>
            <a:off x="2106081" y="2665437"/>
            <a:ext cx="797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Abadi" panose="020B0604020104020204" pitchFamily="34" charset="0"/>
              </a:rPr>
              <a:t>How statistics shapes decisions in medicine</a:t>
            </a:r>
          </a:p>
        </p:txBody>
      </p:sp>
    </p:spTree>
    <p:extLst>
      <p:ext uri="{BB962C8B-B14F-4D97-AF65-F5344CB8AC3E}">
        <p14:creationId xmlns:p14="http://schemas.microsoft.com/office/powerpoint/2010/main" val="2749708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line&#10;&#10;Description automatically generated">
            <a:extLst>
              <a:ext uri="{FF2B5EF4-FFF2-40B4-BE49-F238E27FC236}">
                <a16:creationId xmlns:a16="http://schemas.microsoft.com/office/drawing/2014/main" id="{149A6C13-676D-2302-EE37-27C273CB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04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w&#10;&#10;Description automatically generated">
            <a:extLst>
              <a:ext uri="{FF2B5EF4-FFF2-40B4-BE49-F238E27FC236}">
                <a16:creationId xmlns:a16="http://schemas.microsoft.com/office/drawing/2014/main" id="{E3A6D12D-9E60-6726-AEF1-0E849A27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32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line&#10;&#10;Description automatically generated">
            <a:extLst>
              <a:ext uri="{FF2B5EF4-FFF2-40B4-BE49-F238E27FC236}">
                <a16:creationId xmlns:a16="http://schemas.microsoft.com/office/drawing/2014/main" id="{26701B5E-3D12-9C06-C59D-54A052FF2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7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line&#10;&#10;Description automatically generated">
            <a:extLst>
              <a:ext uri="{FF2B5EF4-FFF2-40B4-BE49-F238E27FC236}">
                <a16:creationId xmlns:a16="http://schemas.microsoft.com/office/drawing/2014/main" id="{8673CB39-98AA-2D51-D2F1-0688673E3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96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in a row&#10;&#10;Description automatically generated">
            <a:extLst>
              <a:ext uri="{FF2B5EF4-FFF2-40B4-BE49-F238E27FC236}">
                <a16:creationId xmlns:a16="http://schemas.microsoft.com/office/drawing/2014/main" id="{67310566-B044-2118-E011-659F5018F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48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different colors&#10;&#10;Description automatically generated">
            <a:extLst>
              <a:ext uri="{FF2B5EF4-FFF2-40B4-BE49-F238E27FC236}">
                <a16:creationId xmlns:a16="http://schemas.microsoft.com/office/drawing/2014/main" id="{C831C649-8E0A-FA4A-F828-565525239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7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1892300" y="1351508"/>
            <a:ext cx="8407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Chewy" panose="02000000000000000000" pitchFamily="2" charset="0"/>
              </a:rPr>
              <a:t>How do we know if a treatment works?</a:t>
            </a:r>
          </a:p>
        </p:txBody>
      </p:sp>
    </p:spTree>
    <p:extLst>
      <p:ext uri="{BB962C8B-B14F-4D97-AF65-F5344CB8AC3E}">
        <p14:creationId xmlns:p14="http://schemas.microsoft.com/office/powerpoint/2010/main" val="401048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423334" y="3810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Chewy" panose="02000000000000000000" pitchFamily="2" charset="0"/>
              </a:rPr>
              <a:t>What do we measure?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C4F59-985A-3D32-28DF-F16C08BAC81C}"/>
              </a:ext>
            </a:extLst>
          </p:cNvPr>
          <p:cNvSpPr txBox="1"/>
          <p:nvPr/>
        </p:nvSpPr>
        <p:spPr>
          <a:xfrm>
            <a:off x="423334" y="1584530"/>
            <a:ext cx="541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badi" panose="020B0604020104020204" pitchFamily="34" charset="0"/>
              </a:rPr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2372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ormal blood pressure&#10;&#10;Description automatically generated">
            <a:extLst>
              <a:ext uri="{FF2B5EF4-FFF2-40B4-BE49-F238E27FC236}">
                <a16:creationId xmlns:a16="http://schemas.microsoft.com/office/drawing/2014/main" id="{50D2F786-FA85-E994-AC4B-44EF3D550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12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ormal blood pressure&#10;&#10;Description automatically generated">
            <a:extLst>
              <a:ext uri="{FF2B5EF4-FFF2-40B4-BE49-F238E27FC236}">
                <a16:creationId xmlns:a16="http://schemas.microsoft.com/office/drawing/2014/main" id="{5F1ECB72-6187-7AC4-2BB0-13AFC8070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4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423334" y="3810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Chewy" panose="02000000000000000000" pitchFamily="2" charset="0"/>
              </a:rPr>
              <a:t>About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C4F59-985A-3D32-28DF-F16C08BAC81C}"/>
              </a:ext>
            </a:extLst>
          </p:cNvPr>
          <p:cNvSpPr txBox="1"/>
          <p:nvPr/>
        </p:nvSpPr>
        <p:spPr>
          <a:xfrm>
            <a:off x="423334" y="1584530"/>
            <a:ext cx="541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badi" panose="020B0604020104020204" pitchFamily="34" charset="0"/>
              </a:rPr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5346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ormal blood pressure&#10;&#10;Description automatically generated">
            <a:extLst>
              <a:ext uri="{FF2B5EF4-FFF2-40B4-BE49-F238E27FC236}">
                <a16:creationId xmlns:a16="http://schemas.microsoft.com/office/drawing/2014/main" id="{65D90AAB-43CE-577A-8DB6-C593163D9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68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ormal blood pressure&#10;&#10;Description automatically generated">
            <a:extLst>
              <a:ext uri="{FF2B5EF4-FFF2-40B4-BE49-F238E27FC236}">
                <a16:creationId xmlns:a16="http://schemas.microsoft.com/office/drawing/2014/main" id="{0BB816F0-F500-9844-7118-700D79D8E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32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423334" y="3810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Chewy" panose="02000000000000000000" pitchFamily="2" charset="0"/>
              </a:rPr>
              <a:t>How many people do we need?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C4F59-985A-3D32-28DF-F16C08BAC81C}"/>
              </a:ext>
            </a:extLst>
          </p:cNvPr>
          <p:cNvSpPr txBox="1"/>
          <p:nvPr/>
        </p:nvSpPr>
        <p:spPr>
          <a:xfrm>
            <a:off x="423334" y="1584530"/>
            <a:ext cx="541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badi" panose="020B0604020104020204" pitchFamily="34" charset="0"/>
              </a:rPr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478047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1892300" y="1351508"/>
            <a:ext cx="8407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Chewy" panose="02000000000000000000" pitchFamily="2" charset="0"/>
              </a:rPr>
              <a:t>How do we compare two treatments?</a:t>
            </a:r>
          </a:p>
        </p:txBody>
      </p:sp>
    </p:spTree>
    <p:extLst>
      <p:ext uri="{BB962C8B-B14F-4D97-AF65-F5344CB8AC3E}">
        <p14:creationId xmlns:p14="http://schemas.microsoft.com/office/powerpoint/2010/main" val="422827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ormal blood pressure&#10;&#10;Description automatically generated">
            <a:extLst>
              <a:ext uri="{FF2B5EF4-FFF2-40B4-BE49-F238E27FC236}">
                <a16:creationId xmlns:a16="http://schemas.microsoft.com/office/drawing/2014/main" id="{25BE6DD7-D527-BFDD-8EE5-C3640186B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83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3D32F22C-0F56-8C47-B1B5-3EF6F96E1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886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ormal distribution&#10;&#10;Description automatically generated with medium confidence">
            <a:extLst>
              <a:ext uri="{FF2B5EF4-FFF2-40B4-BE49-F238E27FC236}">
                <a16:creationId xmlns:a16="http://schemas.microsoft.com/office/drawing/2014/main" id="{2FC18DDF-49FA-5628-206F-5CB4203B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76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ormal blood pressure&#10;&#10;Description automatically generated with medium confidence">
            <a:extLst>
              <a:ext uri="{FF2B5EF4-FFF2-40B4-BE49-F238E27FC236}">
                <a16:creationId xmlns:a16="http://schemas.microsoft.com/office/drawing/2014/main" id="{8B272BF6-CAFB-7ECD-A008-C3C24D297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28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E418B5E-EF02-DE71-3630-C69950B77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64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ormal life cycle&#10;&#10;Description automatically generated with medium confidence">
            <a:extLst>
              <a:ext uri="{FF2B5EF4-FFF2-40B4-BE49-F238E27FC236}">
                <a16:creationId xmlns:a16="http://schemas.microsoft.com/office/drawing/2014/main" id="{AEAD9183-726E-1699-A74D-BB3C1233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423334" y="3810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Chewy" panose="02000000000000000000" pitchFamily="2" charset="0"/>
              </a:rPr>
              <a:t>Some of the things I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C4F59-985A-3D32-28DF-F16C08BAC81C}"/>
              </a:ext>
            </a:extLst>
          </p:cNvPr>
          <p:cNvSpPr txBox="1"/>
          <p:nvPr/>
        </p:nvSpPr>
        <p:spPr>
          <a:xfrm>
            <a:off x="423334" y="1584530"/>
            <a:ext cx="541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badi" panose="020B0604020104020204" pitchFamily="34" charset="0"/>
              </a:rPr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083288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423334" y="3810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Chewy" panose="02000000000000000000" pitchFamily="2" charset="0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C4F59-985A-3D32-28DF-F16C08BAC81C}"/>
              </a:ext>
            </a:extLst>
          </p:cNvPr>
          <p:cNvSpPr txBox="1"/>
          <p:nvPr/>
        </p:nvSpPr>
        <p:spPr>
          <a:xfrm>
            <a:off x="423334" y="1584530"/>
            <a:ext cx="541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badi" panose="020B0604020104020204" pitchFamily="34" charset="0"/>
              </a:rPr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072575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circle with lines">
            <a:extLst>
              <a:ext uri="{FF2B5EF4-FFF2-40B4-BE49-F238E27FC236}">
                <a16:creationId xmlns:a16="http://schemas.microsoft.com/office/drawing/2014/main" id="{F98E7CD7-5789-5222-DC79-37BFAE013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9658D-073A-510A-D755-2EF4302764AB}"/>
              </a:ext>
            </a:extLst>
          </p:cNvPr>
          <p:cNvSpPr txBox="1"/>
          <p:nvPr/>
        </p:nvSpPr>
        <p:spPr>
          <a:xfrm>
            <a:off x="3386665" y="4725381"/>
            <a:ext cx="5418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latin typeface="Abadi" panose="020B0604020104020204" pitchFamily="34" charset="0"/>
              </a:rPr>
              <a:t>Nicola Rennie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66EF9-90C7-C2A0-47E3-2B3D1FA46772}"/>
              </a:ext>
            </a:extLst>
          </p:cNvPr>
          <p:cNvSpPr txBox="1"/>
          <p:nvPr/>
        </p:nvSpPr>
        <p:spPr>
          <a:xfrm>
            <a:off x="2510366" y="5783996"/>
            <a:ext cx="717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Abadi" panose="020B0604020104020204" pitchFamily="34" charset="0"/>
              </a:rPr>
              <a:t>Royal Statistical Society William Guy Lecturer 2024 - 2025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A05ECF-1CBA-A2E4-825D-190A0B6C3234}"/>
              </a:ext>
            </a:extLst>
          </p:cNvPr>
          <p:cNvSpPr txBox="1"/>
          <p:nvPr/>
        </p:nvSpPr>
        <p:spPr>
          <a:xfrm>
            <a:off x="2810931" y="1718308"/>
            <a:ext cx="65701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Chewy" panose="02000000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6010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423334" y="3810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Chewy" panose="02000000000000000000" pitchFamily="2" charset="0"/>
              </a:rPr>
              <a:t>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C4F59-985A-3D32-28DF-F16C08BAC81C}"/>
              </a:ext>
            </a:extLst>
          </p:cNvPr>
          <p:cNvSpPr txBox="1"/>
          <p:nvPr/>
        </p:nvSpPr>
        <p:spPr>
          <a:xfrm>
            <a:off x="423334" y="1584530"/>
            <a:ext cx="541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badi" panose="020B0604020104020204" pitchFamily="34" charset="0"/>
              </a:rPr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21902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n open book with writing on it&#10;&#10;Description automatically generated">
            <a:extLst>
              <a:ext uri="{FF2B5EF4-FFF2-40B4-BE49-F238E27FC236}">
                <a16:creationId xmlns:a16="http://schemas.microsoft.com/office/drawing/2014/main" id="{CF3EA284-2710-6401-623A-E548126E1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7738533" cy="68548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D9392A-C7CA-F4BC-A68E-683066F17C84}"/>
              </a:ext>
            </a:extLst>
          </p:cNvPr>
          <p:cNvSpPr txBox="1"/>
          <p:nvPr/>
        </p:nvSpPr>
        <p:spPr>
          <a:xfrm>
            <a:off x="7975600" y="483863"/>
            <a:ext cx="39028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18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of my </a:t>
            </a:r>
            <a:r>
              <a:rPr lang="en-GB" sz="18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favourite</a:t>
            </a:r>
            <a:r>
              <a:rPr lang="en-US" sz="18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examples of a clinical trial goes all the way back to 1747. At that time, a disease called scurvy was a huge problem for sailors. Scurvy is caused by not having enough vitamin C - although in 1747, we didn’t know that. James Lind, a Scottish doctor in the Royal Navy, selected 12 patients with scurvy on a ship, and gave them each one of 6 possible treatments. Some of the treatments included drinking vinegar, eating garlic paste, drinking sea-water, or eating citrus fruits like lemons or oranges. The sailors whose daily diet included citrus fruits recovered, but the others still had symptoms - showing that citrus fruits could cure scurvy.</a:t>
            </a:r>
            <a:endParaRPr lang="en-GB" sz="18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62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erson in a white coat and a mask getting a vaccine shot&#10;&#10;Description automatically generated">
            <a:extLst>
              <a:ext uri="{FF2B5EF4-FFF2-40B4-BE49-F238E27FC236}">
                <a16:creationId xmlns:a16="http://schemas.microsoft.com/office/drawing/2014/main" id="{CB4E4069-49A8-BC05-137A-4C335A3DC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07" y="0"/>
            <a:ext cx="626679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549829-C29A-A90C-71FB-29A09E429477}"/>
              </a:ext>
            </a:extLst>
          </p:cNvPr>
          <p:cNvSpPr txBox="1"/>
          <p:nvPr/>
        </p:nvSpPr>
        <p:spPr>
          <a:xfrm>
            <a:off x="364067" y="373797"/>
            <a:ext cx="390289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18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One of my </a:t>
            </a:r>
            <a:r>
              <a:rPr lang="en-GB" sz="18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favourite</a:t>
            </a:r>
            <a:r>
              <a:rPr lang="en-US" sz="1800" dirty="0">
                <a:effectLst/>
                <a:latin typeface="Abadi" panose="020B06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examples of a clinical trial goes all the way back to 1747. At that time, a disease called scurvy was a huge problem for sailors. Scurvy is caused by not having enough vitamin C - although in 1747, we didn’t know that. James Lind, a Scottish doctor in the Royal Navy, selected 12 patients with scurvy on a ship, and gave them each one of 6 possible treatments. Some of the treatments included drinking vinegar, eating garlic paste, drinking sea-water, or eating citrus fruits like lemons or oranges. The sailors whose daily diet included citrus fruits recovered, but the others still had symptoms - showing that citrus fruits could cure scurvy.</a:t>
            </a:r>
            <a:endParaRPr lang="en-GB" sz="1800" dirty="0">
              <a:effectLst/>
              <a:latin typeface="Abadi" panose="020B0604020104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26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423334" y="381000"/>
            <a:ext cx="840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>
                <a:latin typeface="Chewy" panose="02000000000000000000" pitchFamily="2" charset="0"/>
              </a:rPr>
              <a:t>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7C4F59-985A-3D32-28DF-F16C08BAC81C}"/>
              </a:ext>
            </a:extLst>
          </p:cNvPr>
          <p:cNvSpPr txBox="1"/>
          <p:nvPr/>
        </p:nvSpPr>
        <p:spPr>
          <a:xfrm>
            <a:off x="423334" y="1584530"/>
            <a:ext cx="5418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Abadi" panose="020B0604020104020204" pitchFamily="34" charset="0"/>
              </a:rPr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4555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erson measuring blood pressure&#10;&#10;Description automatically generated">
            <a:extLst>
              <a:ext uri="{FF2B5EF4-FFF2-40B4-BE49-F238E27FC236}">
                <a16:creationId xmlns:a16="http://schemas.microsoft.com/office/drawing/2014/main" id="{CB7A30B2-7BD0-015A-16B0-A6A47E590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r="7778"/>
          <a:stretch/>
        </p:blipFill>
        <p:spPr>
          <a:xfrm>
            <a:off x="0" y="0"/>
            <a:ext cx="8686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34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surface with black lines&#10;&#10;Description automatically generated">
            <a:extLst>
              <a:ext uri="{FF2B5EF4-FFF2-40B4-BE49-F238E27FC236}">
                <a16:creationId xmlns:a16="http://schemas.microsoft.com/office/drawing/2014/main" id="{6A088D5F-4C32-54CB-140D-6E51A0E67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95BFC-CD3E-F46C-BE8C-35819CE429AB}"/>
              </a:ext>
            </a:extLst>
          </p:cNvPr>
          <p:cNvSpPr txBox="1"/>
          <p:nvPr/>
        </p:nvSpPr>
        <p:spPr>
          <a:xfrm>
            <a:off x="1892300" y="1351508"/>
            <a:ext cx="8407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800" dirty="0">
                <a:latin typeface="Chewy" panose="02000000000000000000" pitchFamily="2" charset="0"/>
              </a:rPr>
              <a:t>How do we decide who gets which treatment?</a:t>
            </a:r>
          </a:p>
        </p:txBody>
      </p:sp>
    </p:spTree>
    <p:extLst>
      <p:ext uri="{BB962C8B-B14F-4D97-AF65-F5344CB8AC3E}">
        <p14:creationId xmlns:p14="http://schemas.microsoft.com/office/powerpoint/2010/main" val="63689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</Words>
  <Application>Microsoft Office PowerPoint</Application>
  <PresentationFormat>Widescreen</PresentationFormat>
  <Paragraphs>26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Abadi</vt:lpstr>
      <vt:lpstr>Aptos</vt:lpstr>
      <vt:lpstr>Aptos Display</vt:lpstr>
      <vt:lpstr>Arial</vt:lpstr>
      <vt:lpstr>Chewy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Lancaster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Rennie, Nicola</dc:creator>
  <cp:lastModifiedBy>Rennie, Nicola</cp:lastModifiedBy>
  <cp:revision>2</cp:revision>
  <dcterms:created xsi:type="dcterms:W3CDTF">2024-08-29T09:46:27Z</dcterms:created>
  <dcterms:modified xsi:type="dcterms:W3CDTF">2024-09-08T18:48:04Z</dcterms:modified>
</cp:coreProperties>
</file>